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1" r:id="rId4"/>
    <p:sldId id="264" r:id="rId5"/>
    <p:sldId id="293" r:id="rId6"/>
    <p:sldId id="263" r:id="rId7"/>
    <p:sldId id="262" r:id="rId8"/>
    <p:sldId id="258" r:id="rId9"/>
    <p:sldId id="269" r:id="rId10"/>
    <p:sldId id="260" r:id="rId11"/>
    <p:sldId id="270" r:id="rId12"/>
    <p:sldId id="294" r:id="rId13"/>
    <p:sldId id="274" r:id="rId14"/>
    <p:sldId id="271" r:id="rId15"/>
    <p:sldId id="287" r:id="rId16"/>
    <p:sldId id="283" r:id="rId17"/>
    <p:sldId id="273" r:id="rId18"/>
    <p:sldId id="292" r:id="rId19"/>
    <p:sldId id="284" r:id="rId20"/>
    <p:sldId id="286" r:id="rId21"/>
    <p:sldId id="275" r:id="rId22"/>
    <p:sldId id="266" r:id="rId23"/>
    <p:sldId id="276" r:id="rId24"/>
    <p:sldId id="296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A3D13-C6A3-4F11-9206-E814D79403FC}" v="5" dt="2024-06-19T20:08:37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6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yi Lai" userId="b9141c39d24f4df0" providerId="LiveId" clId="{78BA3D13-C6A3-4F11-9206-E814D79403FC}"/>
    <pc:docChg chg="custSel delSld modSld">
      <pc:chgData name="Wanyi Lai" userId="b9141c39d24f4df0" providerId="LiveId" clId="{78BA3D13-C6A3-4F11-9206-E814D79403FC}" dt="2024-06-25T02:14:05.522" v="485" actId="20577"/>
      <pc:docMkLst>
        <pc:docMk/>
      </pc:docMkLst>
      <pc:sldChg chg="modSp mod">
        <pc:chgData name="Wanyi Lai" userId="b9141c39d24f4df0" providerId="LiveId" clId="{78BA3D13-C6A3-4F11-9206-E814D79403FC}" dt="2024-06-19T19:24:27.065" v="14" actId="27636"/>
        <pc:sldMkLst>
          <pc:docMk/>
          <pc:sldMk cId="1902646805" sldId="258"/>
        </pc:sldMkLst>
        <pc:spChg chg="mod">
          <ac:chgData name="Wanyi Lai" userId="b9141c39d24f4df0" providerId="LiveId" clId="{78BA3D13-C6A3-4F11-9206-E814D79403FC}" dt="2024-06-19T19:24:27.065" v="14" actId="27636"/>
          <ac:spMkLst>
            <pc:docMk/>
            <pc:sldMk cId="1902646805" sldId="258"/>
            <ac:spMk id="3" creationId="{496638BE-6A74-9160-0292-BAD28CEE8060}"/>
          </ac:spMkLst>
        </pc:spChg>
      </pc:sldChg>
      <pc:sldChg chg="modSp mod">
        <pc:chgData name="Wanyi Lai" userId="b9141c39d24f4df0" providerId="LiveId" clId="{78BA3D13-C6A3-4F11-9206-E814D79403FC}" dt="2024-06-19T19:21:08.629" v="12" actId="20577"/>
        <pc:sldMkLst>
          <pc:docMk/>
          <pc:sldMk cId="1900343852" sldId="262"/>
        </pc:sldMkLst>
        <pc:spChg chg="mod">
          <ac:chgData name="Wanyi Lai" userId="b9141c39d24f4df0" providerId="LiveId" clId="{78BA3D13-C6A3-4F11-9206-E814D79403FC}" dt="2024-06-19T19:21:08.629" v="12" actId="20577"/>
          <ac:spMkLst>
            <pc:docMk/>
            <pc:sldMk cId="1900343852" sldId="262"/>
            <ac:spMk id="3" creationId="{6C61B455-FB9F-CAF8-1C90-A62EE2557282}"/>
          </ac:spMkLst>
        </pc:spChg>
      </pc:sldChg>
      <pc:sldChg chg="modSp mod">
        <pc:chgData name="Wanyi Lai" userId="b9141c39d24f4df0" providerId="LiveId" clId="{78BA3D13-C6A3-4F11-9206-E814D79403FC}" dt="2024-06-25T01:50:10.094" v="227" actId="20577"/>
        <pc:sldMkLst>
          <pc:docMk/>
          <pc:sldMk cId="1691790782" sldId="270"/>
        </pc:sldMkLst>
        <pc:spChg chg="mod">
          <ac:chgData name="Wanyi Lai" userId="b9141c39d24f4df0" providerId="LiveId" clId="{78BA3D13-C6A3-4F11-9206-E814D79403FC}" dt="2024-06-25T01:50:10.094" v="227" actId="20577"/>
          <ac:spMkLst>
            <pc:docMk/>
            <pc:sldMk cId="1691790782" sldId="270"/>
            <ac:spMk id="3" creationId="{B886D744-D663-E138-C007-9AE5E6AC588A}"/>
          </ac:spMkLst>
        </pc:spChg>
      </pc:sldChg>
      <pc:sldChg chg="addSp modSp mod chgLayout">
        <pc:chgData name="Wanyi Lai" userId="b9141c39d24f4df0" providerId="LiveId" clId="{78BA3D13-C6A3-4F11-9206-E814D79403FC}" dt="2024-06-25T01:56:41.331" v="428" actId="1038"/>
        <pc:sldMkLst>
          <pc:docMk/>
          <pc:sldMk cId="1630695922" sldId="271"/>
        </pc:sldMkLst>
        <pc:spChg chg="mod ord">
          <ac:chgData name="Wanyi Lai" userId="b9141c39d24f4df0" providerId="LiveId" clId="{78BA3D13-C6A3-4F11-9206-E814D79403FC}" dt="2024-06-25T01:54:11.579" v="229" actId="700"/>
          <ac:spMkLst>
            <pc:docMk/>
            <pc:sldMk cId="1630695922" sldId="271"/>
            <ac:spMk id="2" creationId="{9CAA2828-E538-5890-EDAC-66C80196C3CF}"/>
          </ac:spMkLst>
        </pc:spChg>
        <pc:spChg chg="add mod ord">
          <ac:chgData name="Wanyi Lai" userId="b9141c39d24f4df0" providerId="LiveId" clId="{78BA3D13-C6A3-4F11-9206-E814D79403FC}" dt="2024-06-25T01:56:41.331" v="428" actId="1038"/>
          <ac:spMkLst>
            <pc:docMk/>
            <pc:sldMk cId="1630695922" sldId="271"/>
            <ac:spMk id="3" creationId="{DD52A2FF-ED92-8A6A-8AA0-103508203607}"/>
          </ac:spMkLst>
        </pc:spChg>
        <pc:picChg chg="mod">
          <ac:chgData name="Wanyi Lai" userId="b9141c39d24f4df0" providerId="LiveId" clId="{78BA3D13-C6A3-4F11-9206-E814D79403FC}" dt="2024-06-25T01:56:31.904" v="419" actId="1076"/>
          <ac:picMkLst>
            <pc:docMk/>
            <pc:sldMk cId="1630695922" sldId="271"/>
            <ac:picMk id="5" creationId="{141DCB6E-C148-BC36-4A23-FA2F0C19A71E}"/>
          </ac:picMkLst>
        </pc:picChg>
      </pc:sldChg>
      <pc:sldChg chg="modSp mod">
        <pc:chgData name="Wanyi Lai" userId="b9141c39d24f4df0" providerId="LiveId" clId="{78BA3D13-C6A3-4F11-9206-E814D79403FC}" dt="2024-06-25T02:06:22.134" v="448" actId="20577"/>
        <pc:sldMkLst>
          <pc:docMk/>
          <pc:sldMk cId="799247977" sldId="275"/>
        </pc:sldMkLst>
        <pc:spChg chg="mod">
          <ac:chgData name="Wanyi Lai" userId="b9141c39d24f4df0" providerId="LiveId" clId="{78BA3D13-C6A3-4F11-9206-E814D79403FC}" dt="2024-06-25T02:06:22.134" v="448" actId="20577"/>
          <ac:spMkLst>
            <pc:docMk/>
            <pc:sldMk cId="799247977" sldId="275"/>
            <ac:spMk id="4" creationId="{B9FBDB98-8222-0B27-5AC4-99BF76344EB6}"/>
          </ac:spMkLst>
        </pc:spChg>
      </pc:sldChg>
      <pc:sldChg chg="modSp mod">
        <pc:chgData name="Wanyi Lai" userId="b9141c39d24f4df0" providerId="LiveId" clId="{78BA3D13-C6A3-4F11-9206-E814D79403FC}" dt="2024-06-25T02:14:05.522" v="485" actId="20577"/>
        <pc:sldMkLst>
          <pc:docMk/>
          <pc:sldMk cId="2795902855" sldId="280"/>
        </pc:sldMkLst>
        <pc:spChg chg="mod">
          <ac:chgData name="Wanyi Lai" userId="b9141c39d24f4df0" providerId="LiveId" clId="{78BA3D13-C6A3-4F11-9206-E814D79403FC}" dt="2024-06-25T02:14:05.522" v="485" actId="20577"/>
          <ac:spMkLst>
            <pc:docMk/>
            <pc:sldMk cId="2795902855" sldId="280"/>
            <ac:spMk id="3" creationId="{C4FBD595-4972-4E4A-E912-32C59E523CB3}"/>
          </ac:spMkLst>
        </pc:spChg>
      </pc:sldChg>
      <pc:sldChg chg="modSp mod">
        <pc:chgData name="Wanyi Lai" userId="b9141c39d24f4df0" providerId="LiveId" clId="{78BA3D13-C6A3-4F11-9206-E814D79403FC}" dt="2024-06-19T20:07:45.882" v="72" actId="14100"/>
        <pc:sldMkLst>
          <pc:docMk/>
          <pc:sldMk cId="2129913362" sldId="283"/>
        </pc:sldMkLst>
        <pc:spChg chg="mod">
          <ac:chgData name="Wanyi Lai" userId="b9141c39d24f4df0" providerId="LiveId" clId="{78BA3D13-C6A3-4F11-9206-E814D79403FC}" dt="2024-06-19T20:07:45.882" v="72" actId="14100"/>
          <ac:spMkLst>
            <pc:docMk/>
            <pc:sldMk cId="2129913362" sldId="283"/>
            <ac:spMk id="3" creationId="{E994363C-B4B2-FEB3-882A-7F024AED8822}"/>
          </ac:spMkLst>
        </pc:spChg>
        <pc:picChg chg="mod">
          <ac:chgData name="Wanyi Lai" userId="b9141c39d24f4df0" providerId="LiveId" clId="{78BA3D13-C6A3-4F11-9206-E814D79403FC}" dt="2024-06-19T20:07:41.074" v="69" actId="27636"/>
          <ac:picMkLst>
            <pc:docMk/>
            <pc:sldMk cId="2129913362" sldId="283"/>
            <ac:picMk id="4" creationId="{59833013-EF0A-BE71-3FF2-B66750BE9F5E}"/>
          </ac:picMkLst>
        </pc:picChg>
      </pc:sldChg>
      <pc:sldChg chg="modSp mod">
        <pc:chgData name="Wanyi Lai" userId="b9141c39d24f4df0" providerId="LiveId" clId="{78BA3D13-C6A3-4F11-9206-E814D79403FC}" dt="2024-06-25T02:03:21.003" v="447" actId="20577"/>
        <pc:sldMkLst>
          <pc:docMk/>
          <pc:sldMk cId="1728221825" sldId="284"/>
        </pc:sldMkLst>
        <pc:spChg chg="mod">
          <ac:chgData name="Wanyi Lai" userId="b9141c39d24f4df0" providerId="LiveId" clId="{78BA3D13-C6A3-4F11-9206-E814D79403FC}" dt="2024-06-25T02:03:21.003" v="447" actId="20577"/>
          <ac:spMkLst>
            <pc:docMk/>
            <pc:sldMk cId="1728221825" sldId="284"/>
            <ac:spMk id="2" creationId="{A697BE5F-3B8E-CFC9-D634-780E8D9408B9}"/>
          </ac:spMkLst>
        </pc:spChg>
      </pc:sldChg>
      <pc:sldChg chg="modSp mod">
        <pc:chgData name="Wanyi Lai" userId="b9141c39d24f4df0" providerId="LiveId" clId="{78BA3D13-C6A3-4F11-9206-E814D79403FC}" dt="2024-06-19T22:23:26.281" v="133" actId="27636"/>
        <pc:sldMkLst>
          <pc:docMk/>
          <pc:sldMk cId="1105552976" sldId="285"/>
        </pc:sldMkLst>
        <pc:spChg chg="mod">
          <ac:chgData name="Wanyi Lai" userId="b9141c39d24f4df0" providerId="LiveId" clId="{78BA3D13-C6A3-4F11-9206-E814D79403FC}" dt="2024-06-19T22:23:26.281" v="132" actId="27636"/>
          <ac:spMkLst>
            <pc:docMk/>
            <pc:sldMk cId="1105552976" sldId="285"/>
            <ac:spMk id="3" creationId="{AC3E3E57-59CF-61AB-215B-EA8ED84085FD}"/>
          </ac:spMkLst>
        </pc:spChg>
        <pc:spChg chg="mod">
          <ac:chgData name="Wanyi Lai" userId="b9141c39d24f4df0" providerId="LiveId" clId="{78BA3D13-C6A3-4F11-9206-E814D79403FC}" dt="2024-06-19T22:23:26.281" v="133" actId="27636"/>
          <ac:spMkLst>
            <pc:docMk/>
            <pc:sldMk cId="1105552976" sldId="285"/>
            <ac:spMk id="4" creationId="{86A7802F-7E57-4244-2E6D-7F30F4361790}"/>
          </ac:spMkLst>
        </pc:spChg>
      </pc:sldChg>
      <pc:sldChg chg="addSp delSp modSp mod">
        <pc:chgData name="Wanyi Lai" userId="b9141c39d24f4df0" providerId="LiveId" clId="{78BA3D13-C6A3-4F11-9206-E814D79403FC}" dt="2024-06-19T20:29:47.880" v="126" actId="1076"/>
        <pc:sldMkLst>
          <pc:docMk/>
          <pc:sldMk cId="2151431813" sldId="292"/>
        </pc:sldMkLst>
        <pc:spChg chg="mod">
          <ac:chgData name="Wanyi Lai" userId="b9141c39d24f4df0" providerId="LiveId" clId="{78BA3D13-C6A3-4F11-9206-E814D79403FC}" dt="2024-06-19T20:29:17.174" v="123" actId="20577"/>
          <ac:spMkLst>
            <pc:docMk/>
            <pc:sldMk cId="2151431813" sldId="292"/>
            <ac:spMk id="3" creationId="{35518C18-EEC4-8C71-09C2-986015EF7C8B}"/>
          </ac:spMkLst>
        </pc:spChg>
        <pc:picChg chg="add del mod">
          <ac:chgData name="Wanyi Lai" userId="b9141c39d24f4df0" providerId="LiveId" clId="{78BA3D13-C6A3-4F11-9206-E814D79403FC}" dt="2024-06-19T20:17:42.948" v="78" actId="478"/>
          <ac:picMkLst>
            <pc:docMk/>
            <pc:sldMk cId="2151431813" sldId="292"/>
            <ac:picMk id="5" creationId="{0614D7C4-13CF-FBFD-A42C-1D396FCE83D4}"/>
          </ac:picMkLst>
        </pc:picChg>
        <pc:picChg chg="add mod">
          <ac:chgData name="Wanyi Lai" userId="b9141c39d24f4df0" providerId="LiveId" clId="{78BA3D13-C6A3-4F11-9206-E814D79403FC}" dt="2024-06-19T20:29:47.880" v="126" actId="1076"/>
          <ac:picMkLst>
            <pc:docMk/>
            <pc:sldMk cId="2151431813" sldId="292"/>
            <ac:picMk id="7" creationId="{988ABA1D-0551-0B24-5C6A-9BFC82614E76}"/>
          </ac:picMkLst>
        </pc:picChg>
      </pc:sldChg>
      <pc:sldChg chg="modSp mod">
        <pc:chgData name="Wanyi Lai" userId="b9141c39d24f4df0" providerId="LiveId" clId="{78BA3D13-C6A3-4F11-9206-E814D79403FC}" dt="2024-06-19T19:18:31.920" v="1" actId="20577"/>
        <pc:sldMkLst>
          <pc:docMk/>
          <pc:sldMk cId="1002648462" sldId="293"/>
        </pc:sldMkLst>
        <pc:spChg chg="mod">
          <ac:chgData name="Wanyi Lai" userId="b9141c39d24f4df0" providerId="LiveId" clId="{78BA3D13-C6A3-4F11-9206-E814D79403FC}" dt="2024-06-19T19:18:31.920" v="1" actId="20577"/>
          <ac:spMkLst>
            <pc:docMk/>
            <pc:sldMk cId="1002648462" sldId="293"/>
            <ac:spMk id="3" creationId="{26B87FC3-2F64-EADD-0A8A-24AD40C3C761}"/>
          </ac:spMkLst>
        </pc:spChg>
      </pc:sldChg>
      <pc:sldChg chg="del">
        <pc:chgData name="Wanyi Lai" userId="b9141c39d24f4df0" providerId="LiveId" clId="{78BA3D13-C6A3-4F11-9206-E814D79403FC}" dt="2024-06-19T20:08:59.942" v="73" actId="47"/>
        <pc:sldMkLst>
          <pc:docMk/>
          <pc:sldMk cId="2947714260" sldId="297"/>
        </pc:sldMkLst>
      </pc:sldChg>
    </pc:docChg>
  </pc:docChgLst>
  <pc:docChgLst>
    <pc:chgData name="Wanyi Lai" userId="b9141c39d24f4df0" providerId="LiveId" clId="{FBBA0979-8653-6F4E-8822-B1D261EE1B5D}"/>
    <pc:docChg chg="custSel modSld">
      <pc:chgData name="Wanyi Lai" userId="b9141c39d24f4df0" providerId="LiveId" clId="{FBBA0979-8653-6F4E-8822-B1D261EE1B5D}" dt="2023-03-28T18:38:33.641" v="88" actId="20577"/>
      <pc:docMkLst>
        <pc:docMk/>
      </pc:docMkLst>
      <pc:sldChg chg="modSp mod">
        <pc:chgData name="Wanyi Lai" userId="b9141c39d24f4df0" providerId="LiveId" clId="{FBBA0979-8653-6F4E-8822-B1D261EE1B5D}" dt="2023-03-27T21:24:43.152" v="31" actId="20577"/>
        <pc:sldMkLst>
          <pc:docMk/>
          <pc:sldMk cId="3816917474" sldId="260"/>
        </pc:sldMkLst>
        <pc:spChg chg="mod">
          <ac:chgData name="Wanyi Lai" userId="b9141c39d24f4df0" providerId="LiveId" clId="{FBBA0979-8653-6F4E-8822-B1D261EE1B5D}" dt="2023-03-27T21:24:43.152" v="31" actId="20577"/>
          <ac:spMkLst>
            <pc:docMk/>
            <pc:sldMk cId="3816917474" sldId="260"/>
            <ac:spMk id="3" creationId="{3B24F45E-2044-0865-9478-7B5D716FCD82}"/>
          </ac:spMkLst>
        </pc:spChg>
      </pc:sldChg>
      <pc:sldChg chg="modSp mod">
        <pc:chgData name="Wanyi Lai" userId="b9141c39d24f4df0" providerId="LiveId" clId="{FBBA0979-8653-6F4E-8822-B1D261EE1B5D}" dt="2023-03-25T21:58:07.182" v="0" actId="20577"/>
        <pc:sldMkLst>
          <pc:docMk/>
          <pc:sldMk cId="534042303" sldId="272"/>
        </pc:sldMkLst>
        <pc:spChg chg="mod">
          <ac:chgData name="Wanyi Lai" userId="b9141c39d24f4df0" providerId="LiveId" clId="{FBBA0979-8653-6F4E-8822-B1D261EE1B5D}" dt="2023-03-25T21:58:07.182" v="0" actId="20577"/>
          <ac:spMkLst>
            <pc:docMk/>
            <pc:sldMk cId="534042303" sldId="272"/>
            <ac:spMk id="3" creationId="{55360E19-241C-2C0A-C0B8-DE2CC7301AA2}"/>
          </ac:spMkLst>
        </pc:spChg>
      </pc:sldChg>
      <pc:sldChg chg="modSp mod">
        <pc:chgData name="Wanyi Lai" userId="b9141c39d24f4df0" providerId="LiveId" clId="{FBBA0979-8653-6F4E-8822-B1D261EE1B5D}" dt="2023-03-28T18:38:33.641" v="88" actId="20577"/>
        <pc:sldMkLst>
          <pc:docMk/>
          <pc:sldMk cId="799247977" sldId="275"/>
        </pc:sldMkLst>
        <pc:spChg chg="mod">
          <ac:chgData name="Wanyi Lai" userId="b9141c39d24f4df0" providerId="LiveId" clId="{FBBA0979-8653-6F4E-8822-B1D261EE1B5D}" dt="2023-03-28T18:38:33.641" v="88" actId="20577"/>
          <ac:spMkLst>
            <pc:docMk/>
            <pc:sldMk cId="799247977" sldId="275"/>
            <ac:spMk id="4" creationId="{B9FBDB98-8222-0B27-5AC4-99BF76344EB6}"/>
          </ac:spMkLst>
        </pc:spChg>
      </pc:sldChg>
      <pc:sldChg chg="modSp mod">
        <pc:chgData name="Wanyi Lai" userId="b9141c39d24f4df0" providerId="LiveId" clId="{FBBA0979-8653-6F4E-8822-B1D261EE1B5D}" dt="2023-03-27T21:47:45.939" v="62" actId="14100"/>
        <pc:sldMkLst>
          <pc:docMk/>
          <pc:sldMk cId="2129913362" sldId="283"/>
        </pc:sldMkLst>
        <pc:spChg chg="mod">
          <ac:chgData name="Wanyi Lai" userId="b9141c39d24f4df0" providerId="LiveId" clId="{FBBA0979-8653-6F4E-8822-B1D261EE1B5D}" dt="2023-03-27T21:47:45.939" v="62" actId="14100"/>
          <ac:spMkLst>
            <pc:docMk/>
            <pc:sldMk cId="2129913362" sldId="283"/>
            <ac:spMk id="3" creationId="{E994363C-B4B2-FEB3-882A-7F024AED8822}"/>
          </ac:spMkLst>
        </pc:spChg>
      </pc:sldChg>
      <pc:sldChg chg="modSp mod">
        <pc:chgData name="Wanyi Lai" userId="b9141c39d24f4df0" providerId="LiveId" clId="{FBBA0979-8653-6F4E-8822-B1D261EE1B5D}" dt="2023-03-27T21:57:20.122" v="76" actId="20577"/>
        <pc:sldMkLst>
          <pc:docMk/>
          <pc:sldMk cId="3408227622" sldId="286"/>
        </pc:sldMkLst>
        <pc:spChg chg="mod">
          <ac:chgData name="Wanyi Lai" userId="b9141c39d24f4df0" providerId="LiveId" clId="{FBBA0979-8653-6F4E-8822-B1D261EE1B5D}" dt="2023-03-27T21:57:20.122" v="76" actId="20577"/>
          <ac:spMkLst>
            <pc:docMk/>
            <pc:sldMk cId="3408227622" sldId="286"/>
            <ac:spMk id="3" creationId="{BFEFD834-D2DC-6164-2362-405033E501B8}"/>
          </ac:spMkLst>
        </pc:spChg>
      </pc:sldChg>
    </pc:docChg>
  </pc:docChgLst>
  <pc:docChgLst>
    <pc:chgData name="Wanyi Lai" userId="b9141c39d24f4df0" providerId="LiveId" clId="{8CC871FD-D383-4C82-B12A-91223F9D191E}"/>
    <pc:docChg chg="undo custSel addSld delSld modSld sldOrd">
      <pc:chgData name="Wanyi Lai" userId="b9141c39d24f4df0" providerId="LiveId" clId="{8CC871FD-D383-4C82-B12A-91223F9D191E}" dt="2024-02-23T21:12:45.171" v="1914" actId="27636"/>
      <pc:docMkLst>
        <pc:docMk/>
      </pc:docMkLst>
      <pc:sldChg chg="modSp mod">
        <pc:chgData name="Wanyi Lai" userId="b9141c39d24f4df0" providerId="LiveId" clId="{8CC871FD-D383-4C82-B12A-91223F9D191E}" dt="2024-02-20T00:19:26.613" v="630" actId="20577"/>
        <pc:sldMkLst>
          <pc:docMk/>
          <pc:sldMk cId="1902646805" sldId="258"/>
        </pc:sldMkLst>
        <pc:spChg chg="mod">
          <ac:chgData name="Wanyi Lai" userId="b9141c39d24f4df0" providerId="LiveId" clId="{8CC871FD-D383-4C82-B12A-91223F9D191E}" dt="2024-02-20T00:17:25.706" v="609" actId="27636"/>
          <ac:spMkLst>
            <pc:docMk/>
            <pc:sldMk cId="1902646805" sldId="258"/>
            <ac:spMk id="2" creationId="{FD96DCB2-0AD3-F942-A8F5-B03310DCD57A}"/>
          </ac:spMkLst>
        </pc:spChg>
        <pc:spChg chg="mod">
          <ac:chgData name="Wanyi Lai" userId="b9141c39d24f4df0" providerId="LiveId" clId="{8CC871FD-D383-4C82-B12A-91223F9D191E}" dt="2024-02-20T00:19:26.613" v="630" actId="20577"/>
          <ac:spMkLst>
            <pc:docMk/>
            <pc:sldMk cId="1902646805" sldId="258"/>
            <ac:spMk id="3" creationId="{496638BE-6A74-9160-0292-BAD28CEE8060}"/>
          </ac:spMkLst>
        </pc:spChg>
      </pc:sldChg>
      <pc:sldChg chg="modSp mod">
        <pc:chgData name="Wanyi Lai" userId="b9141c39d24f4df0" providerId="LiveId" clId="{8CC871FD-D383-4C82-B12A-91223F9D191E}" dt="2024-02-20T00:53:51.809" v="816" actId="20577"/>
        <pc:sldMkLst>
          <pc:docMk/>
          <pc:sldMk cId="3816917474" sldId="260"/>
        </pc:sldMkLst>
        <pc:spChg chg="mod">
          <ac:chgData name="Wanyi Lai" userId="b9141c39d24f4df0" providerId="LiveId" clId="{8CC871FD-D383-4C82-B12A-91223F9D191E}" dt="2024-02-20T00:53:51.809" v="816" actId="20577"/>
          <ac:spMkLst>
            <pc:docMk/>
            <pc:sldMk cId="3816917474" sldId="260"/>
            <ac:spMk id="2" creationId="{5439B22B-F5A6-F928-CDD0-80646B056CA9}"/>
          </ac:spMkLst>
        </pc:spChg>
      </pc:sldChg>
      <pc:sldChg chg="modSp mod">
        <pc:chgData name="Wanyi Lai" userId="b9141c39d24f4df0" providerId="LiveId" clId="{8CC871FD-D383-4C82-B12A-91223F9D191E}" dt="2024-02-20T00:17:35.477" v="610" actId="255"/>
        <pc:sldMkLst>
          <pc:docMk/>
          <pc:sldMk cId="1900343852" sldId="262"/>
        </pc:sldMkLst>
        <pc:spChg chg="mod">
          <ac:chgData name="Wanyi Lai" userId="b9141c39d24f4df0" providerId="LiveId" clId="{8CC871FD-D383-4C82-B12A-91223F9D191E}" dt="2024-02-20T00:17:35.477" v="610" actId="255"/>
          <ac:spMkLst>
            <pc:docMk/>
            <pc:sldMk cId="1900343852" sldId="262"/>
            <ac:spMk id="2" creationId="{B3B010DC-7A1B-3742-9DDC-5C539414F2FA}"/>
          </ac:spMkLst>
        </pc:spChg>
      </pc:sldChg>
      <pc:sldChg chg="modSp mod">
        <pc:chgData name="Wanyi Lai" userId="b9141c39d24f4df0" providerId="LiveId" clId="{8CC871FD-D383-4C82-B12A-91223F9D191E}" dt="2024-02-19T17:44:02.806" v="83" actId="14100"/>
        <pc:sldMkLst>
          <pc:docMk/>
          <pc:sldMk cId="476096" sldId="264"/>
        </pc:sldMkLst>
        <pc:spChg chg="mod">
          <ac:chgData name="Wanyi Lai" userId="b9141c39d24f4df0" providerId="LiveId" clId="{8CC871FD-D383-4C82-B12A-91223F9D191E}" dt="2024-02-19T17:44:02.806" v="83" actId="14100"/>
          <ac:spMkLst>
            <pc:docMk/>
            <pc:sldMk cId="476096" sldId="264"/>
            <ac:spMk id="3" creationId="{790945E3-C9B3-A9CB-9821-178E744D0BDA}"/>
          </ac:spMkLst>
        </pc:spChg>
      </pc:sldChg>
      <pc:sldChg chg="modSp mod">
        <pc:chgData name="Wanyi Lai" userId="b9141c39d24f4df0" providerId="LiveId" clId="{8CC871FD-D383-4C82-B12A-91223F9D191E}" dt="2024-02-22T22:25:06.178" v="1689" actId="20577"/>
        <pc:sldMkLst>
          <pc:docMk/>
          <pc:sldMk cId="2209247221" sldId="266"/>
        </pc:sldMkLst>
        <pc:spChg chg="mod">
          <ac:chgData name="Wanyi Lai" userId="b9141c39d24f4df0" providerId="LiveId" clId="{8CC871FD-D383-4C82-B12A-91223F9D191E}" dt="2024-02-22T22:25:06.178" v="1689" actId="20577"/>
          <ac:spMkLst>
            <pc:docMk/>
            <pc:sldMk cId="2209247221" sldId="266"/>
            <ac:spMk id="3" creationId="{7D6C95B4-3389-2FF0-999F-AE2D89B5606C}"/>
          </ac:spMkLst>
        </pc:spChg>
      </pc:sldChg>
      <pc:sldChg chg="addSp delSp modSp mod">
        <pc:chgData name="Wanyi Lai" userId="b9141c39d24f4df0" providerId="LiveId" clId="{8CC871FD-D383-4C82-B12A-91223F9D191E}" dt="2024-02-22T21:48:29.689" v="1163" actId="27636"/>
        <pc:sldMkLst>
          <pc:docMk/>
          <pc:sldMk cId="1691790782" sldId="270"/>
        </pc:sldMkLst>
        <pc:spChg chg="mod">
          <ac:chgData name="Wanyi Lai" userId="b9141c39d24f4df0" providerId="LiveId" clId="{8CC871FD-D383-4C82-B12A-91223F9D191E}" dt="2024-02-20T00:52:51.280" v="804" actId="20577"/>
          <ac:spMkLst>
            <pc:docMk/>
            <pc:sldMk cId="1691790782" sldId="270"/>
            <ac:spMk id="2" creationId="{BBC3A912-CCE6-0368-368E-4E181A7D12BA}"/>
          </ac:spMkLst>
        </pc:spChg>
        <pc:spChg chg="mod">
          <ac:chgData name="Wanyi Lai" userId="b9141c39d24f4df0" providerId="LiveId" clId="{8CC871FD-D383-4C82-B12A-91223F9D191E}" dt="2024-02-22T21:48:29.689" v="1163" actId="27636"/>
          <ac:spMkLst>
            <pc:docMk/>
            <pc:sldMk cId="1691790782" sldId="270"/>
            <ac:spMk id="3" creationId="{B886D744-D663-E138-C007-9AE5E6AC588A}"/>
          </ac:spMkLst>
        </pc:spChg>
        <pc:picChg chg="del">
          <ac:chgData name="Wanyi Lai" userId="b9141c39d24f4df0" providerId="LiveId" clId="{8CC871FD-D383-4C82-B12A-91223F9D191E}" dt="2024-02-20T00:36:27.756" v="674" actId="21"/>
          <ac:picMkLst>
            <pc:docMk/>
            <pc:sldMk cId="1691790782" sldId="270"/>
            <ac:picMk id="4" creationId="{9A5F735F-7677-D451-AACD-4AC75082C599}"/>
          </ac:picMkLst>
        </pc:picChg>
        <pc:picChg chg="add del mod">
          <ac:chgData name="Wanyi Lai" userId="b9141c39d24f4df0" providerId="LiveId" clId="{8CC871FD-D383-4C82-B12A-91223F9D191E}" dt="2024-02-20T00:46:37.657" v="786" actId="478"/>
          <ac:picMkLst>
            <pc:docMk/>
            <pc:sldMk cId="1691790782" sldId="270"/>
            <ac:picMk id="6" creationId="{41D1EE95-6242-9230-B65B-0E64E546DE3C}"/>
          </ac:picMkLst>
        </pc:picChg>
        <pc:picChg chg="add del mod">
          <ac:chgData name="Wanyi Lai" userId="b9141c39d24f4df0" providerId="LiveId" clId="{8CC871FD-D383-4C82-B12A-91223F9D191E}" dt="2024-02-20T00:51:06.910" v="794" actId="478"/>
          <ac:picMkLst>
            <pc:docMk/>
            <pc:sldMk cId="1691790782" sldId="270"/>
            <ac:picMk id="8" creationId="{19BF4217-6274-DD1F-0469-65FC0CD22A47}"/>
          </ac:picMkLst>
        </pc:picChg>
        <pc:picChg chg="add mod">
          <ac:chgData name="Wanyi Lai" userId="b9141c39d24f4df0" providerId="LiveId" clId="{8CC871FD-D383-4C82-B12A-91223F9D191E}" dt="2024-02-20T00:51:12.268" v="797" actId="1076"/>
          <ac:picMkLst>
            <pc:docMk/>
            <pc:sldMk cId="1691790782" sldId="270"/>
            <ac:picMk id="10" creationId="{F3667898-B4F6-55A6-91A5-76C86BD4FD1A}"/>
          </ac:picMkLst>
        </pc:picChg>
        <pc:picChg chg="add mod">
          <ac:chgData name="Wanyi Lai" userId="b9141c39d24f4df0" providerId="LiveId" clId="{8CC871FD-D383-4C82-B12A-91223F9D191E}" dt="2024-02-20T00:51:13.986" v="798" actId="1076"/>
          <ac:picMkLst>
            <pc:docMk/>
            <pc:sldMk cId="1691790782" sldId="270"/>
            <ac:picMk id="12" creationId="{C284677F-3FDC-6386-A016-DFABF7030D13}"/>
          </ac:picMkLst>
        </pc:picChg>
      </pc:sldChg>
      <pc:sldChg chg="modSp mod">
        <pc:chgData name="Wanyi Lai" userId="b9141c39d24f4df0" providerId="LiveId" clId="{8CC871FD-D383-4C82-B12A-91223F9D191E}" dt="2024-02-20T00:57:22.387" v="927" actId="20577"/>
        <pc:sldMkLst>
          <pc:docMk/>
          <pc:sldMk cId="1630695922" sldId="271"/>
        </pc:sldMkLst>
        <pc:spChg chg="mod">
          <ac:chgData name="Wanyi Lai" userId="b9141c39d24f4df0" providerId="LiveId" clId="{8CC871FD-D383-4C82-B12A-91223F9D191E}" dt="2024-02-20T00:57:22.387" v="927" actId="20577"/>
          <ac:spMkLst>
            <pc:docMk/>
            <pc:sldMk cId="1630695922" sldId="271"/>
            <ac:spMk id="2" creationId="{9CAA2828-E538-5890-EDAC-66C80196C3CF}"/>
          </ac:spMkLst>
        </pc:spChg>
      </pc:sldChg>
      <pc:sldChg chg="modSp mod ord">
        <pc:chgData name="Wanyi Lai" userId="b9141c39d24f4df0" providerId="LiveId" clId="{8CC871FD-D383-4C82-B12A-91223F9D191E}" dt="2024-02-22T22:40:04.988" v="1856" actId="20577"/>
        <pc:sldMkLst>
          <pc:docMk/>
          <pc:sldMk cId="534042303" sldId="272"/>
        </pc:sldMkLst>
        <pc:spChg chg="mod">
          <ac:chgData name="Wanyi Lai" userId="b9141c39d24f4df0" providerId="LiveId" clId="{8CC871FD-D383-4C82-B12A-91223F9D191E}" dt="2024-02-22T22:40:04.988" v="1856" actId="20577"/>
          <ac:spMkLst>
            <pc:docMk/>
            <pc:sldMk cId="534042303" sldId="272"/>
            <ac:spMk id="3" creationId="{55360E19-241C-2C0A-C0B8-DE2CC7301AA2}"/>
          </ac:spMkLst>
        </pc:spChg>
      </pc:sldChg>
      <pc:sldChg chg="modSp mod">
        <pc:chgData name="Wanyi Lai" userId="b9141c39d24f4df0" providerId="LiveId" clId="{8CC871FD-D383-4C82-B12A-91223F9D191E}" dt="2024-02-22T21:48:51.082" v="1181" actId="20577"/>
        <pc:sldMkLst>
          <pc:docMk/>
          <pc:sldMk cId="2071062934" sldId="273"/>
        </pc:sldMkLst>
        <pc:spChg chg="mod">
          <ac:chgData name="Wanyi Lai" userId="b9141c39d24f4df0" providerId="LiveId" clId="{8CC871FD-D383-4C82-B12A-91223F9D191E}" dt="2024-02-22T21:47:55.362" v="1161" actId="20577"/>
          <ac:spMkLst>
            <pc:docMk/>
            <pc:sldMk cId="2071062934" sldId="273"/>
            <ac:spMk id="2" creationId="{B3936426-1C1E-17FC-F446-E491F8A1EB5B}"/>
          </ac:spMkLst>
        </pc:spChg>
        <pc:spChg chg="mod">
          <ac:chgData name="Wanyi Lai" userId="b9141c39d24f4df0" providerId="LiveId" clId="{8CC871FD-D383-4C82-B12A-91223F9D191E}" dt="2024-02-22T21:48:51.082" v="1181" actId="20577"/>
          <ac:spMkLst>
            <pc:docMk/>
            <pc:sldMk cId="2071062934" sldId="273"/>
            <ac:spMk id="3" creationId="{5350AF82-C79A-E337-77F4-02FA15F52F3D}"/>
          </ac:spMkLst>
        </pc:spChg>
      </pc:sldChg>
      <pc:sldChg chg="addSp delSp mod">
        <pc:chgData name="Wanyi Lai" userId="b9141c39d24f4df0" providerId="LiveId" clId="{8CC871FD-D383-4C82-B12A-91223F9D191E}" dt="2024-02-20T00:36:24.206" v="670" actId="21"/>
        <pc:sldMkLst>
          <pc:docMk/>
          <pc:sldMk cId="1939681464" sldId="274"/>
        </pc:sldMkLst>
        <pc:picChg chg="add del">
          <ac:chgData name="Wanyi Lai" userId="b9141c39d24f4df0" providerId="LiveId" clId="{8CC871FD-D383-4C82-B12A-91223F9D191E}" dt="2024-02-20T00:36:24.206" v="670" actId="21"/>
          <ac:picMkLst>
            <pc:docMk/>
            <pc:sldMk cId="1939681464" sldId="274"/>
            <ac:picMk id="4" creationId="{55380939-728D-B5D6-95E3-5BF01817D949}"/>
          </ac:picMkLst>
        </pc:picChg>
      </pc:sldChg>
      <pc:sldChg chg="modSp mod">
        <pc:chgData name="Wanyi Lai" userId="b9141c39d24f4df0" providerId="LiveId" clId="{8CC871FD-D383-4C82-B12A-91223F9D191E}" dt="2024-02-20T01:35:52.770" v="966" actId="20577"/>
        <pc:sldMkLst>
          <pc:docMk/>
          <pc:sldMk cId="799247977" sldId="275"/>
        </pc:sldMkLst>
        <pc:spChg chg="mod">
          <ac:chgData name="Wanyi Lai" userId="b9141c39d24f4df0" providerId="LiveId" clId="{8CC871FD-D383-4C82-B12A-91223F9D191E}" dt="2024-02-20T01:35:52.770" v="966" actId="20577"/>
          <ac:spMkLst>
            <pc:docMk/>
            <pc:sldMk cId="799247977" sldId="275"/>
            <ac:spMk id="2" creationId="{7B3CD721-3BC7-F55A-ABCD-77EA343DD0C1}"/>
          </ac:spMkLst>
        </pc:spChg>
      </pc:sldChg>
      <pc:sldChg chg="modSp mod">
        <pc:chgData name="Wanyi Lai" userId="b9141c39d24f4df0" providerId="LiveId" clId="{8CC871FD-D383-4C82-B12A-91223F9D191E}" dt="2024-02-22T22:35:39.426" v="1806" actId="14100"/>
        <pc:sldMkLst>
          <pc:docMk/>
          <pc:sldMk cId="798176308" sldId="276"/>
        </pc:sldMkLst>
        <pc:spChg chg="mod">
          <ac:chgData name="Wanyi Lai" userId="b9141c39d24f4df0" providerId="LiveId" clId="{8CC871FD-D383-4C82-B12A-91223F9D191E}" dt="2024-02-22T22:35:39.426" v="1806" actId="14100"/>
          <ac:spMkLst>
            <pc:docMk/>
            <pc:sldMk cId="798176308" sldId="276"/>
            <ac:spMk id="3" creationId="{46FE8A94-DA0E-1C3C-947A-2188DF212D85}"/>
          </ac:spMkLst>
        </pc:spChg>
      </pc:sldChg>
      <pc:sldChg chg="modSp del mod">
        <pc:chgData name="Wanyi Lai" userId="b9141c39d24f4df0" providerId="LiveId" clId="{8CC871FD-D383-4C82-B12A-91223F9D191E}" dt="2024-02-22T22:39:39.361" v="1831" actId="47"/>
        <pc:sldMkLst>
          <pc:docMk/>
          <pc:sldMk cId="3634769883" sldId="278"/>
        </pc:sldMkLst>
        <pc:spChg chg="mod">
          <ac:chgData name="Wanyi Lai" userId="b9141c39d24f4df0" providerId="LiveId" clId="{8CC871FD-D383-4C82-B12A-91223F9D191E}" dt="2024-02-22T22:36:09.328" v="1819"/>
          <ac:spMkLst>
            <pc:docMk/>
            <pc:sldMk cId="3634769883" sldId="278"/>
            <ac:spMk id="2" creationId="{FFD8222B-1BAD-3146-454E-37360F98F9F3}"/>
          </ac:spMkLst>
        </pc:spChg>
        <pc:spChg chg="mod">
          <ac:chgData name="Wanyi Lai" userId="b9141c39d24f4df0" providerId="LiveId" clId="{8CC871FD-D383-4C82-B12A-91223F9D191E}" dt="2024-02-22T22:38:22.513" v="1824" actId="27636"/>
          <ac:spMkLst>
            <pc:docMk/>
            <pc:sldMk cId="3634769883" sldId="278"/>
            <ac:spMk id="3" creationId="{09284601-A151-2C4B-A315-613D9813B75A}"/>
          </ac:spMkLst>
        </pc:spChg>
      </pc:sldChg>
      <pc:sldChg chg="modSp mod">
        <pc:chgData name="Wanyi Lai" userId="b9141c39d24f4df0" providerId="LiveId" clId="{8CC871FD-D383-4C82-B12A-91223F9D191E}" dt="2024-02-23T21:12:34.795" v="1912" actId="14100"/>
        <pc:sldMkLst>
          <pc:docMk/>
          <pc:sldMk cId="2129913362" sldId="283"/>
        </pc:sldMkLst>
        <pc:spChg chg="mod">
          <ac:chgData name="Wanyi Lai" userId="b9141c39d24f4df0" providerId="LiveId" clId="{8CC871FD-D383-4C82-B12A-91223F9D191E}" dt="2024-02-22T21:28:49.789" v="1030" actId="20577"/>
          <ac:spMkLst>
            <pc:docMk/>
            <pc:sldMk cId="2129913362" sldId="283"/>
            <ac:spMk id="2" creationId="{81199E45-16EA-31E5-9685-DFD8BC93D6BF}"/>
          </ac:spMkLst>
        </pc:spChg>
        <pc:spChg chg="mod">
          <ac:chgData name="Wanyi Lai" userId="b9141c39d24f4df0" providerId="LiveId" clId="{8CC871FD-D383-4C82-B12A-91223F9D191E}" dt="2024-02-23T21:12:34.795" v="1912" actId="14100"/>
          <ac:spMkLst>
            <pc:docMk/>
            <pc:sldMk cId="2129913362" sldId="283"/>
            <ac:spMk id="3" creationId="{E994363C-B4B2-FEB3-882A-7F024AED8822}"/>
          </ac:spMkLst>
        </pc:spChg>
      </pc:sldChg>
      <pc:sldChg chg="modSp mod">
        <pc:chgData name="Wanyi Lai" userId="b9141c39d24f4df0" providerId="LiveId" clId="{8CC871FD-D383-4C82-B12A-91223F9D191E}" dt="2024-02-22T22:45:50.080" v="1909"/>
        <pc:sldMkLst>
          <pc:docMk/>
          <pc:sldMk cId="1105552976" sldId="285"/>
        </pc:sldMkLst>
        <pc:spChg chg="mod">
          <ac:chgData name="Wanyi Lai" userId="b9141c39d24f4df0" providerId="LiveId" clId="{8CC871FD-D383-4C82-B12A-91223F9D191E}" dt="2024-02-22T22:45:50.080" v="1909"/>
          <ac:spMkLst>
            <pc:docMk/>
            <pc:sldMk cId="1105552976" sldId="285"/>
            <ac:spMk id="3" creationId="{AC3E3E57-59CF-61AB-215B-EA8ED84085FD}"/>
          </ac:spMkLst>
        </pc:spChg>
        <pc:spChg chg="mod">
          <ac:chgData name="Wanyi Lai" userId="b9141c39d24f4df0" providerId="LiveId" clId="{8CC871FD-D383-4C82-B12A-91223F9D191E}" dt="2024-02-22T22:44:47.967" v="1906" actId="14100"/>
          <ac:spMkLst>
            <pc:docMk/>
            <pc:sldMk cId="1105552976" sldId="285"/>
            <ac:spMk id="4" creationId="{86A7802F-7E57-4244-2E6D-7F30F4361790}"/>
          </ac:spMkLst>
        </pc:spChg>
      </pc:sldChg>
      <pc:sldChg chg="modSp mod">
        <pc:chgData name="Wanyi Lai" userId="b9141c39d24f4df0" providerId="LiveId" clId="{8CC871FD-D383-4C82-B12A-91223F9D191E}" dt="2024-02-23T21:12:45.171" v="1914" actId="27636"/>
        <pc:sldMkLst>
          <pc:docMk/>
          <pc:sldMk cId="3408227622" sldId="286"/>
        </pc:sldMkLst>
        <pc:spChg chg="mod">
          <ac:chgData name="Wanyi Lai" userId="b9141c39d24f4df0" providerId="LiveId" clId="{8CC871FD-D383-4C82-B12A-91223F9D191E}" dt="2024-02-23T21:12:45.171" v="1914" actId="27636"/>
          <ac:spMkLst>
            <pc:docMk/>
            <pc:sldMk cId="3408227622" sldId="286"/>
            <ac:spMk id="3" creationId="{BFEFD834-D2DC-6164-2362-405033E501B8}"/>
          </ac:spMkLst>
        </pc:spChg>
      </pc:sldChg>
      <pc:sldChg chg="modSp mod">
        <pc:chgData name="Wanyi Lai" userId="b9141c39d24f4df0" providerId="LiveId" clId="{8CC871FD-D383-4C82-B12A-91223F9D191E}" dt="2024-02-22T21:28:44.969" v="1029" actId="20577"/>
        <pc:sldMkLst>
          <pc:docMk/>
          <pc:sldMk cId="3401896030" sldId="287"/>
        </pc:sldMkLst>
        <pc:spChg chg="mod">
          <ac:chgData name="Wanyi Lai" userId="b9141c39d24f4df0" providerId="LiveId" clId="{8CC871FD-D383-4C82-B12A-91223F9D191E}" dt="2024-02-22T21:28:44.969" v="1029" actId="20577"/>
          <ac:spMkLst>
            <pc:docMk/>
            <pc:sldMk cId="3401896030" sldId="287"/>
            <ac:spMk id="2" creationId="{BB55649F-26AE-1F83-2F9A-787A421E56F6}"/>
          </ac:spMkLst>
        </pc:spChg>
      </pc:sldChg>
      <pc:sldChg chg="modSp mod">
        <pc:chgData name="Wanyi Lai" userId="b9141c39d24f4df0" providerId="LiveId" clId="{8CC871FD-D383-4C82-B12A-91223F9D191E}" dt="2024-02-19T17:37:27.556" v="33" actId="20577"/>
        <pc:sldMkLst>
          <pc:docMk/>
          <pc:sldMk cId="711189400" sldId="291"/>
        </pc:sldMkLst>
        <pc:spChg chg="mod">
          <ac:chgData name="Wanyi Lai" userId="b9141c39d24f4df0" providerId="LiveId" clId="{8CC871FD-D383-4C82-B12A-91223F9D191E}" dt="2024-02-19T17:37:27.556" v="33" actId="20577"/>
          <ac:spMkLst>
            <pc:docMk/>
            <pc:sldMk cId="711189400" sldId="291"/>
            <ac:spMk id="3" creationId="{3494DE5E-9CE7-B6AE-046E-95B139793AD9}"/>
          </ac:spMkLst>
        </pc:spChg>
      </pc:sldChg>
      <pc:sldChg chg="modSp mod">
        <pc:chgData name="Wanyi Lai" userId="b9141c39d24f4df0" providerId="LiveId" clId="{8CC871FD-D383-4C82-B12A-91223F9D191E}" dt="2024-02-22T22:02:14.299" v="1639" actId="14100"/>
        <pc:sldMkLst>
          <pc:docMk/>
          <pc:sldMk cId="2151431813" sldId="292"/>
        </pc:sldMkLst>
        <pc:spChg chg="mod">
          <ac:chgData name="Wanyi Lai" userId="b9141c39d24f4df0" providerId="LiveId" clId="{8CC871FD-D383-4C82-B12A-91223F9D191E}" dt="2024-02-22T21:59:56.500" v="1459" actId="20577"/>
          <ac:spMkLst>
            <pc:docMk/>
            <pc:sldMk cId="2151431813" sldId="292"/>
            <ac:spMk id="2" creationId="{0934F194-1416-36FC-ABF9-911991383BDC}"/>
          </ac:spMkLst>
        </pc:spChg>
        <pc:spChg chg="mod">
          <ac:chgData name="Wanyi Lai" userId="b9141c39d24f4df0" providerId="LiveId" clId="{8CC871FD-D383-4C82-B12A-91223F9D191E}" dt="2024-02-22T22:02:14.299" v="1639" actId="14100"/>
          <ac:spMkLst>
            <pc:docMk/>
            <pc:sldMk cId="2151431813" sldId="292"/>
            <ac:spMk id="3" creationId="{35518C18-EEC4-8C71-09C2-986015EF7C8B}"/>
          </ac:spMkLst>
        </pc:spChg>
      </pc:sldChg>
      <pc:sldChg chg="modSp new mod">
        <pc:chgData name="Wanyi Lai" userId="b9141c39d24f4df0" providerId="LiveId" clId="{8CC871FD-D383-4C82-B12A-91223F9D191E}" dt="2024-02-19T17:49:05.424" v="607" actId="20577"/>
        <pc:sldMkLst>
          <pc:docMk/>
          <pc:sldMk cId="1002648462" sldId="293"/>
        </pc:sldMkLst>
        <pc:spChg chg="mod">
          <ac:chgData name="Wanyi Lai" userId="b9141c39d24f4df0" providerId="LiveId" clId="{8CC871FD-D383-4C82-B12A-91223F9D191E}" dt="2024-02-19T17:47:43.234" v="104" actId="20577"/>
          <ac:spMkLst>
            <pc:docMk/>
            <pc:sldMk cId="1002648462" sldId="293"/>
            <ac:spMk id="2" creationId="{FDFCE3D9-31D7-B4AE-FBC1-C2EA8E8DAC23}"/>
          </ac:spMkLst>
        </pc:spChg>
        <pc:spChg chg="mod">
          <ac:chgData name="Wanyi Lai" userId="b9141c39d24f4df0" providerId="LiveId" clId="{8CC871FD-D383-4C82-B12A-91223F9D191E}" dt="2024-02-19T17:49:05.424" v="607" actId="20577"/>
          <ac:spMkLst>
            <pc:docMk/>
            <pc:sldMk cId="1002648462" sldId="293"/>
            <ac:spMk id="3" creationId="{26B87FC3-2F64-EADD-0A8A-24AD40C3C761}"/>
          </ac:spMkLst>
        </pc:spChg>
      </pc:sldChg>
      <pc:sldChg chg="addSp modSp new mod">
        <pc:chgData name="Wanyi Lai" userId="b9141c39d24f4df0" providerId="LiveId" clId="{8CC871FD-D383-4C82-B12A-91223F9D191E}" dt="2024-02-20T00:56:59.386" v="926" actId="14100"/>
        <pc:sldMkLst>
          <pc:docMk/>
          <pc:sldMk cId="171559116" sldId="294"/>
        </pc:sldMkLst>
        <pc:spChg chg="mod">
          <ac:chgData name="Wanyi Lai" userId="b9141c39d24f4df0" providerId="LiveId" clId="{8CC871FD-D383-4C82-B12A-91223F9D191E}" dt="2024-02-20T00:35:54.658" v="650" actId="20577"/>
          <ac:spMkLst>
            <pc:docMk/>
            <pc:sldMk cId="171559116" sldId="294"/>
            <ac:spMk id="2" creationId="{878D0852-4C8D-9A17-E6C7-33639F2D0C32}"/>
          </ac:spMkLst>
        </pc:spChg>
        <pc:spChg chg="mod">
          <ac:chgData name="Wanyi Lai" userId="b9141c39d24f4df0" providerId="LiveId" clId="{8CC871FD-D383-4C82-B12A-91223F9D191E}" dt="2024-02-20T00:56:59.386" v="926" actId="14100"/>
          <ac:spMkLst>
            <pc:docMk/>
            <pc:sldMk cId="171559116" sldId="294"/>
            <ac:spMk id="3" creationId="{C415F0A6-507B-A768-367F-3F8509A95B51}"/>
          </ac:spMkLst>
        </pc:spChg>
        <pc:picChg chg="add mod">
          <ac:chgData name="Wanyi Lai" userId="b9141c39d24f4df0" providerId="LiveId" clId="{8CC871FD-D383-4C82-B12A-91223F9D191E}" dt="2024-02-20T00:36:22.588" v="664" actId="14100"/>
          <ac:picMkLst>
            <pc:docMk/>
            <pc:sldMk cId="171559116" sldId="294"/>
            <ac:picMk id="4" creationId="{55380939-728D-B5D6-95E3-5BF01817D949}"/>
          </ac:picMkLst>
        </pc:picChg>
        <pc:picChg chg="add mod">
          <ac:chgData name="Wanyi Lai" userId="b9141c39d24f4df0" providerId="LiveId" clId="{8CC871FD-D383-4C82-B12A-91223F9D191E}" dt="2024-02-20T00:36:47.609" v="679" actId="1076"/>
          <ac:picMkLst>
            <pc:docMk/>
            <pc:sldMk cId="171559116" sldId="294"/>
            <ac:picMk id="5" creationId="{9A5F735F-7677-D451-AACD-4AC75082C599}"/>
          </ac:picMkLst>
        </pc:picChg>
      </pc:sldChg>
      <pc:sldChg chg="modSp new mod ord">
        <pc:chgData name="Wanyi Lai" userId="b9141c39d24f4df0" providerId="LiveId" clId="{8CC871FD-D383-4C82-B12A-91223F9D191E}" dt="2024-02-22T22:52:54.552" v="1911"/>
        <pc:sldMkLst>
          <pc:docMk/>
          <pc:sldMk cId="3170283001" sldId="295"/>
        </pc:sldMkLst>
        <pc:spChg chg="mod">
          <ac:chgData name="Wanyi Lai" userId="b9141c39d24f4df0" providerId="LiveId" clId="{8CC871FD-D383-4C82-B12A-91223F9D191E}" dt="2024-02-22T21:59:41.688" v="1454" actId="20577"/>
          <ac:spMkLst>
            <pc:docMk/>
            <pc:sldMk cId="3170283001" sldId="295"/>
            <ac:spMk id="2" creationId="{A8A6C5D4-BDFD-4736-B0EF-9A65FE72E4ED}"/>
          </ac:spMkLst>
        </pc:spChg>
        <pc:spChg chg="mod">
          <ac:chgData name="Wanyi Lai" userId="b9141c39d24f4df0" providerId="LiveId" clId="{8CC871FD-D383-4C82-B12A-91223F9D191E}" dt="2024-02-22T21:59:39.910" v="1448"/>
          <ac:spMkLst>
            <pc:docMk/>
            <pc:sldMk cId="3170283001" sldId="295"/>
            <ac:spMk id="3" creationId="{881DD6B8-85A8-0F5A-57D9-3524458B88D1}"/>
          </ac:spMkLst>
        </pc:spChg>
      </pc:sldChg>
      <pc:sldChg chg="addSp delSp modSp new mod ord modClrScheme chgLayout">
        <pc:chgData name="Wanyi Lai" userId="b9141c39d24f4df0" providerId="LiveId" clId="{8CC871FD-D383-4C82-B12A-91223F9D191E}" dt="2024-02-22T22:43:18.289" v="1903" actId="20577"/>
        <pc:sldMkLst>
          <pc:docMk/>
          <pc:sldMk cId="214115698" sldId="296"/>
        </pc:sldMkLst>
        <pc:spChg chg="del mod ord">
          <ac:chgData name="Wanyi Lai" userId="b9141c39d24f4df0" providerId="LiveId" clId="{8CC871FD-D383-4C82-B12A-91223F9D191E}" dt="2024-02-22T22:35:53.740" v="1808" actId="700"/>
          <ac:spMkLst>
            <pc:docMk/>
            <pc:sldMk cId="214115698" sldId="296"/>
            <ac:spMk id="2" creationId="{D56FD292-19EF-91FF-261E-50F77CA2DF4E}"/>
          </ac:spMkLst>
        </pc:spChg>
        <pc:spChg chg="del mod ord">
          <ac:chgData name="Wanyi Lai" userId="b9141c39d24f4df0" providerId="LiveId" clId="{8CC871FD-D383-4C82-B12A-91223F9D191E}" dt="2024-02-22T22:35:53.740" v="1808" actId="700"/>
          <ac:spMkLst>
            <pc:docMk/>
            <pc:sldMk cId="214115698" sldId="296"/>
            <ac:spMk id="3" creationId="{4F0CC0F9-2FA8-9A06-68C0-C6B03852D249}"/>
          </ac:spMkLst>
        </pc:spChg>
        <pc:spChg chg="del">
          <ac:chgData name="Wanyi Lai" userId="b9141c39d24f4df0" providerId="LiveId" clId="{8CC871FD-D383-4C82-B12A-91223F9D191E}" dt="2024-02-22T22:35:53.740" v="1808" actId="700"/>
          <ac:spMkLst>
            <pc:docMk/>
            <pc:sldMk cId="214115698" sldId="296"/>
            <ac:spMk id="4" creationId="{5AC883BD-449F-3F99-0127-DC8EAA0A5391}"/>
          </ac:spMkLst>
        </pc:spChg>
        <pc:spChg chg="add mod ord">
          <ac:chgData name="Wanyi Lai" userId="b9141c39d24f4df0" providerId="LiveId" clId="{8CC871FD-D383-4C82-B12A-91223F9D191E}" dt="2024-02-22T22:36:00.561" v="1818" actId="20577"/>
          <ac:spMkLst>
            <pc:docMk/>
            <pc:sldMk cId="214115698" sldId="296"/>
            <ac:spMk id="5" creationId="{59238603-4CB3-9D2B-2763-6EFA9C7D50FD}"/>
          </ac:spMkLst>
        </pc:spChg>
        <pc:spChg chg="add mod ord">
          <ac:chgData name="Wanyi Lai" userId="b9141c39d24f4df0" providerId="LiveId" clId="{8CC871FD-D383-4C82-B12A-91223F9D191E}" dt="2024-02-22T22:43:18.289" v="1903" actId="20577"/>
          <ac:spMkLst>
            <pc:docMk/>
            <pc:sldMk cId="214115698" sldId="296"/>
            <ac:spMk id="6" creationId="{FAF0F120-E492-7B7E-A6CB-525EA9BE7551}"/>
          </ac:spMkLst>
        </pc:spChg>
      </pc:sldChg>
    </pc:docChg>
  </pc:docChgLst>
  <pc:docChgLst>
    <pc:chgData name="Wanyi Lai" userId="b9141c39d24f4df0" providerId="LiveId" clId="{7D00D6C3-5783-46A3-883C-E4C20B86AC02}"/>
    <pc:docChg chg="custSel delSld modSld">
      <pc:chgData name="Wanyi Lai" userId="b9141c39d24f4df0" providerId="LiveId" clId="{7D00D6C3-5783-46A3-883C-E4C20B86AC02}" dt="2023-07-05T21:57:43.668" v="116" actId="20577"/>
      <pc:docMkLst>
        <pc:docMk/>
      </pc:docMkLst>
      <pc:sldChg chg="del">
        <pc:chgData name="Wanyi Lai" userId="b9141c39d24f4df0" providerId="LiveId" clId="{7D00D6C3-5783-46A3-883C-E4C20B86AC02}" dt="2023-07-05T18:49:30.709" v="90" actId="47"/>
        <pc:sldMkLst>
          <pc:docMk/>
          <pc:sldMk cId="1004771627" sldId="259"/>
        </pc:sldMkLst>
      </pc:sldChg>
      <pc:sldChg chg="modSp mod">
        <pc:chgData name="Wanyi Lai" userId="b9141c39d24f4df0" providerId="LiveId" clId="{7D00D6C3-5783-46A3-883C-E4C20B86AC02}" dt="2023-07-05T21:37:01.432" v="103" actId="1076"/>
        <pc:sldMkLst>
          <pc:docMk/>
          <pc:sldMk cId="1691790782" sldId="270"/>
        </pc:sldMkLst>
        <pc:spChg chg="mod">
          <ac:chgData name="Wanyi Lai" userId="b9141c39d24f4df0" providerId="LiveId" clId="{7D00D6C3-5783-46A3-883C-E4C20B86AC02}" dt="2023-07-05T21:37:01.432" v="103" actId="1076"/>
          <ac:spMkLst>
            <pc:docMk/>
            <pc:sldMk cId="1691790782" sldId="270"/>
            <ac:spMk id="3" creationId="{B886D744-D663-E138-C007-9AE5E6AC588A}"/>
          </ac:spMkLst>
        </pc:spChg>
        <pc:picChg chg="mod">
          <ac:chgData name="Wanyi Lai" userId="b9141c39d24f4df0" providerId="LiveId" clId="{7D00D6C3-5783-46A3-883C-E4C20B86AC02}" dt="2023-07-05T21:36:40.687" v="97" actId="1076"/>
          <ac:picMkLst>
            <pc:docMk/>
            <pc:sldMk cId="1691790782" sldId="270"/>
            <ac:picMk id="4" creationId="{9A5F735F-7677-D451-AACD-4AC75082C599}"/>
          </ac:picMkLst>
        </pc:picChg>
      </pc:sldChg>
      <pc:sldChg chg="modSp mod">
        <pc:chgData name="Wanyi Lai" userId="b9141c39d24f4df0" providerId="LiveId" clId="{7D00D6C3-5783-46A3-883C-E4C20B86AC02}" dt="2023-07-05T21:57:43.668" v="116" actId="20577"/>
        <pc:sldMkLst>
          <pc:docMk/>
          <pc:sldMk cId="534042303" sldId="272"/>
        </pc:sldMkLst>
        <pc:spChg chg="mod">
          <ac:chgData name="Wanyi Lai" userId="b9141c39d24f4df0" providerId="LiveId" clId="{7D00D6C3-5783-46A3-883C-E4C20B86AC02}" dt="2023-07-05T21:57:43.668" v="116" actId="20577"/>
          <ac:spMkLst>
            <pc:docMk/>
            <pc:sldMk cId="534042303" sldId="272"/>
            <ac:spMk id="3" creationId="{55360E19-241C-2C0A-C0B8-DE2CC7301AA2}"/>
          </ac:spMkLst>
        </pc:spChg>
      </pc:sldChg>
      <pc:sldChg chg="modSp mod">
        <pc:chgData name="Wanyi Lai" userId="b9141c39d24f4df0" providerId="LiveId" clId="{7D00D6C3-5783-46A3-883C-E4C20B86AC02}" dt="2023-07-05T21:44:57.999" v="110" actId="20577"/>
        <pc:sldMkLst>
          <pc:docMk/>
          <pc:sldMk cId="2071062934" sldId="273"/>
        </pc:sldMkLst>
        <pc:spChg chg="mod">
          <ac:chgData name="Wanyi Lai" userId="b9141c39d24f4df0" providerId="LiveId" clId="{7D00D6C3-5783-46A3-883C-E4C20B86AC02}" dt="2023-07-05T21:44:57.999" v="110" actId="20577"/>
          <ac:spMkLst>
            <pc:docMk/>
            <pc:sldMk cId="2071062934" sldId="273"/>
            <ac:spMk id="3" creationId="{5350AF82-C79A-E337-77F4-02FA15F52F3D}"/>
          </ac:spMkLst>
        </pc:spChg>
      </pc:sldChg>
      <pc:sldChg chg="modSp mod">
        <pc:chgData name="Wanyi Lai" userId="b9141c39d24f4df0" providerId="LiveId" clId="{7D00D6C3-5783-46A3-883C-E4C20B86AC02}" dt="2023-07-05T18:49:10.383" v="89" actId="20577"/>
        <pc:sldMkLst>
          <pc:docMk/>
          <pc:sldMk cId="798176308" sldId="276"/>
        </pc:sldMkLst>
        <pc:spChg chg="mod">
          <ac:chgData name="Wanyi Lai" userId="b9141c39d24f4df0" providerId="LiveId" clId="{7D00D6C3-5783-46A3-883C-E4C20B86AC02}" dt="2023-07-05T18:49:10.383" v="89" actId="20577"/>
          <ac:spMkLst>
            <pc:docMk/>
            <pc:sldMk cId="798176308" sldId="276"/>
            <ac:spMk id="3" creationId="{46FE8A94-DA0E-1C3C-947A-2188DF212D85}"/>
          </ac:spMkLst>
        </pc:spChg>
      </pc:sldChg>
      <pc:sldChg chg="modSp mod">
        <pc:chgData name="Wanyi Lai" userId="b9141c39d24f4df0" providerId="LiveId" clId="{7D00D6C3-5783-46A3-883C-E4C20B86AC02}" dt="2023-07-05T18:50:59.572" v="95" actId="14100"/>
        <pc:sldMkLst>
          <pc:docMk/>
          <pc:sldMk cId="3634769883" sldId="278"/>
        </pc:sldMkLst>
        <pc:spChg chg="mod">
          <ac:chgData name="Wanyi Lai" userId="b9141c39d24f4df0" providerId="LiveId" clId="{7D00D6C3-5783-46A3-883C-E4C20B86AC02}" dt="2023-07-05T18:50:59.572" v="95" actId="14100"/>
          <ac:spMkLst>
            <pc:docMk/>
            <pc:sldMk cId="3634769883" sldId="278"/>
            <ac:spMk id="3" creationId="{09284601-A151-2C4B-A315-613D9813B75A}"/>
          </ac:spMkLst>
        </pc:spChg>
      </pc:sldChg>
      <pc:sldChg chg="modSp mod">
        <pc:chgData name="Wanyi Lai" userId="b9141c39d24f4df0" providerId="LiveId" clId="{7D00D6C3-5783-46A3-883C-E4C20B86AC02}" dt="2023-07-05T18:43:49.891" v="2" actId="20577"/>
        <pc:sldMkLst>
          <pc:docMk/>
          <pc:sldMk cId="3197872991" sldId="282"/>
        </pc:sldMkLst>
        <pc:spChg chg="mod">
          <ac:chgData name="Wanyi Lai" userId="b9141c39d24f4df0" providerId="LiveId" clId="{7D00D6C3-5783-46A3-883C-E4C20B86AC02}" dt="2023-07-05T18:43:49.891" v="2" actId="20577"/>
          <ac:spMkLst>
            <pc:docMk/>
            <pc:sldMk cId="3197872991" sldId="282"/>
            <ac:spMk id="3" creationId="{C4FBD595-4972-4E4A-E912-32C59E523CB3}"/>
          </ac:spMkLst>
        </pc:spChg>
      </pc:sldChg>
      <pc:sldChg chg="modSp mod">
        <pc:chgData name="Wanyi Lai" userId="b9141c39d24f4df0" providerId="LiveId" clId="{7D00D6C3-5783-46A3-883C-E4C20B86AC02}" dt="2023-07-05T18:24:48.772" v="0" actId="20577"/>
        <pc:sldMkLst>
          <pc:docMk/>
          <pc:sldMk cId="2129913362" sldId="283"/>
        </pc:sldMkLst>
        <pc:spChg chg="mod">
          <ac:chgData name="Wanyi Lai" userId="b9141c39d24f4df0" providerId="LiveId" clId="{7D00D6C3-5783-46A3-883C-E4C20B86AC02}" dt="2023-07-05T18:24:48.772" v="0" actId="20577"/>
          <ac:spMkLst>
            <pc:docMk/>
            <pc:sldMk cId="2129913362" sldId="283"/>
            <ac:spMk id="3" creationId="{E994363C-B4B2-FEB3-882A-7F024AED8822}"/>
          </ac:spMkLst>
        </pc:spChg>
      </pc:sldChg>
      <pc:sldChg chg="modSp mod">
        <pc:chgData name="Wanyi Lai" userId="b9141c39d24f4df0" providerId="LiveId" clId="{7D00D6C3-5783-46A3-883C-E4C20B86AC02}" dt="2023-07-05T18:50:27.469" v="94" actId="20577"/>
        <pc:sldMkLst>
          <pc:docMk/>
          <pc:sldMk cId="1105552976" sldId="285"/>
        </pc:sldMkLst>
        <pc:spChg chg="mod">
          <ac:chgData name="Wanyi Lai" userId="b9141c39d24f4df0" providerId="LiveId" clId="{7D00D6C3-5783-46A3-883C-E4C20B86AC02}" dt="2023-07-05T18:50:27.469" v="94" actId="20577"/>
          <ac:spMkLst>
            <pc:docMk/>
            <pc:sldMk cId="1105552976" sldId="285"/>
            <ac:spMk id="3" creationId="{AC3E3E57-59CF-61AB-215B-EA8ED84085FD}"/>
          </ac:spMkLst>
        </pc:spChg>
      </pc:sldChg>
      <pc:sldChg chg="delSp modSp mod">
        <pc:chgData name="Wanyi Lai" userId="b9141c39d24f4df0" providerId="LiveId" clId="{7D00D6C3-5783-46A3-883C-E4C20B86AC02}" dt="2023-07-05T21:42:41.894" v="108" actId="1076"/>
        <pc:sldMkLst>
          <pc:docMk/>
          <pc:sldMk cId="3401896030" sldId="287"/>
        </pc:sldMkLst>
        <pc:spChg chg="mod">
          <ac:chgData name="Wanyi Lai" userId="b9141c39d24f4df0" providerId="LiveId" clId="{7D00D6C3-5783-46A3-883C-E4C20B86AC02}" dt="2023-07-05T21:42:37.713" v="107" actId="1076"/>
          <ac:spMkLst>
            <pc:docMk/>
            <pc:sldMk cId="3401896030" sldId="287"/>
            <ac:spMk id="5" creationId="{D2779B3F-64BB-E1E8-A8D1-1BED61EFBBCF}"/>
          </ac:spMkLst>
        </pc:spChg>
        <pc:spChg chg="mod">
          <ac:chgData name="Wanyi Lai" userId="b9141c39d24f4df0" providerId="LiveId" clId="{7D00D6C3-5783-46A3-883C-E4C20B86AC02}" dt="2023-07-05T21:42:41.894" v="108" actId="1076"/>
          <ac:spMkLst>
            <pc:docMk/>
            <pc:sldMk cId="3401896030" sldId="287"/>
            <ac:spMk id="6" creationId="{31774650-390F-4F69-D9A2-ABB8C0D5DD2B}"/>
          </ac:spMkLst>
        </pc:spChg>
        <pc:picChg chg="del">
          <ac:chgData name="Wanyi Lai" userId="b9141c39d24f4df0" providerId="LiveId" clId="{7D00D6C3-5783-46A3-883C-E4C20B86AC02}" dt="2023-07-05T21:42:23.969" v="104" actId="478"/>
          <ac:picMkLst>
            <pc:docMk/>
            <pc:sldMk cId="3401896030" sldId="287"/>
            <ac:picMk id="7" creationId="{A2199F2C-0B50-F5D8-F7CA-640F5D6333B6}"/>
          </ac:picMkLst>
        </pc:picChg>
      </pc:sldChg>
      <pc:sldChg chg="del">
        <pc:chgData name="Wanyi Lai" userId="b9141c39d24f4df0" providerId="LiveId" clId="{7D00D6C3-5783-46A3-883C-E4C20B86AC02}" dt="2023-07-05T18:46:24.408" v="3" actId="47"/>
        <pc:sldMkLst>
          <pc:docMk/>
          <pc:sldMk cId="1482932629" sldId="288"/>
        </pc:sldMkLst>
      </pc:sldChg>
      <pc:sldChg chg="del">
        <pc:chgData name="Wanyi Lai" userId="b9141c39d24f4df0" providerId="LiveId" clId="{7D00D6C3-5783-46A3-883C-E4C20B86AC02}" dt="2023-07-05T18:39:55.709" v="1" actId="47"/>
        <pc:sldMkLst>
          <pc:docMk/>
          <pc:sldMk cId="390110331" sldId="290"/>
        </pc:sldMkLst>
      </pc:sldChg>
    </pc:docChg>
  </pc:docChgLst>
  <pc:docChgLst>
    <pc:chgData name="Wanyi Lai" userId="b9141c39d24f4df0" providerId="LiveId" clId="{F80E8381-B0E1-4D43-9DFC-00824DB073A9}"/>
    <pc:docChg chg="undo custSel addSld delSld modSld sldOrd">
      <pc:chgData name="Wanyi Lai" userId="b9141c39d24f4df0" providerId="LiveId" clId="{F80E8381-B0E1-4D43-9DFC-00824DB073A9}" dt="2023-11-17T22:19:51.613" v="200" actId="20577"/>
      <pc:docMkLst>
        <pc:docMk/>
      </pc:docMkLst>
      <pc:sldChg chg="modSp mod ord">
        <pc:chgData name="Wanyi Lai" userId="b9141c39d24f4df0" providerId="LiveId" clId="{F80E8381-B0E1-4D43-9DFC-00824DB073A9}" dt="2023-11-16T22:26:39.113" v="195" actId="20577"/>
        <pc:sldMkLst>
          <pc:docMk/>
          <pc:sldMk cId="1902646805" sldId="258"/>
        </pc:sldMkLst>
        <pc:spChg chg="mod">
          <ac:chgData name="Wanyi Lai" userId="b9141c39d24f4df0" providerId="LiveId" clId="{F80E8381-B0E1-4D43-9DFC-00824DB073A9}" dt="2023-11-16T22:26:39.113" v="195" actId="20577"/>
          <ac:spMkLst>
            <pc:docMk/>
            <pc:sldMk cId="1902646805" sldId="258"/>
            <ac:spMk id="2" creationId="{FD96DCB2-0AD3-F942-A8F5-B03310DCD57A}"/>
          </ac:spMkLst>
        </pc:spChg>
      </pc:sldChg>
      <pc:sldChg chg="modSp mod">
        <pc:chgData name="Wanyi Lai" userId="b9141c39d24f4df0" providerId="LiveId" clId="{F80E8381-B0E1-4D43-9DFC-00824DB073A9}" dt="2023-11-16T22:04:17.236" v="176" actId="20577"/>
        <pc:sldMkLst>
          <pc:docMk/>
          <pc:sldMk cId="1900343852" sldId="262"/>
        </pc:sldMkLst>
        <pc:spChg chg="mod">
          <ac:chgData name="Wanyi Lai" userId="b9141c39d24f4df0" providerId="LiveId" clId="{F80E8381-B0E1-4D43-9DFC-00824DB073A9}" dt="2023-11-16T21:43:37.722" v="8" actId="27636"/>
          <ac:spMkLst>
            <pc:docMk/>
            <pc:sldMk cId="1900343852" sldId="262"/>
            <ac:spMk id="2" creationId="{B3B010DC-7A1B-3742-9DDC-5C539414F2FA}"/>
          </ac:spMkLst>
        </pc:spChg>
        <pc:spChg chg="mod">
          <ac:chgData name="Wanyi Lai" userId="b9141c39d24f4df0" providerId="LiveId" clId="{F80E8381-B0E1-4D43-9DFC-00824DB073A9}" dt="2023-11-16T22:04:17.236" v="176" actId="20577"/>
          <ac:spMkLst>
            <pc:docMk/>
            <pc:sldMk cId="1900343852" sldId="262"/>
            <ac:spMk id="3" creationId="{6C61B455-FB9F-CAF8-1C90-A62EE2557282}"/>
          </ac:spMkLst>
        </pc:spChg>
      </pc:sldChg>
      <pc:sldChg chg="modSp mod">
        <pc:chgData name="Wanyi Lai" userId="b9141c39d24f4df0" providerId="LiveId" clId="{F80E8381-B0E1-4D43-9DFC-00824DB073A9}" dt="2023-11-17T22:19:51.613" v="200" actId="20577"/>
        <pc:sldMkLst>
          <pc:docMk/>
          <pc:sldMk cId="1653404550" sldId="263"/>
        </pc:sldMkLst>
        <pc:spChg chg="mod">
          <ac:chgData name="Wanyi Lai" userId="b9141c39d24f4df0" providerId="LiveId" clId="{F80E8381-B0E1-4D43-9DFC-00824DB073A9}" dt="2023-11-17T22:19:51.613" v="200" actId="20577"/>
          <ac:spMkLst>
            <pc:docMk/>
            <pc:sldMk cId="1653404550" sldId="263"/>
            <ac:spMk id="2" creationId="{6FCDDD80-BD28-2EFE-7464-39A200C461D7}"/>
          </ac:spMkLst>
        </pc:spChg>
      </pc:sldChg>
      <pc:sldChg chg="modSp mod">
        <pc:chgData name="Wanyi Lai" userId="b9141c39d24f4df0" providerId="LiveId" clId="{F80E8381-B0E1-4D43-9DFC-00824DB073A9}" dt="2023-11-16T21:55:05.251" v="118" actId="20577"/>
        <pc:sldMkLst>
          <pc:docMk/>
          <pc:sldMk cId="476096" sldId="264"/>
        </pc:sldMkLst>
        <pc:spChg chg="mod">
          <ac:chgData name="Wanyi Lai" userId="b9141c39d24f4df0" providerId="LiveId" clId="{F80E8381-B0E1-4D43-9DFC-00824DB073A9}" dt="2023-11-16T21:55:05.251" v="118" actId="20577"/>
          <ac:spMkLst>
            <pc:docMk/>
            <pc:sldMk cId="476096" sldId="264"/>
            <ac:spMk id="3" creationId="{790945E3-C9B3-A9CB-9821-178E744D0BDA}"/>
          </ac:spMkLst>
        </pc:spChg>
      </pc:sldChg>
      <pc:sldChg chg="delSp modSp mod">
        <pc:chgData name="Wanyi Lai" userId="b9141c39d24f4df0" providerId="LiveId" clId="{F80E8381-B0E1-4D43-9DFC-00824DB073A9}" dt="2023-11-16T21:45:25.808" v="20" actId="14100"/>
        <pc:sldMkLst>
          <pc:docMk/>
          <pc:sldMk cId="2209247221" sldId="266"/>
        </pc:sldMkLst>
        <pc:spChg chg="mod">
          <ac:chgData name="Wanyi Lai" userId="b9141c39d24f4df0" providerId="LiveId" clId="{F80E8381-B0E1-4D43-9DFC-00824DB073A9}" dt="2023-11-16T21:45:25.808" v="20" actId="14100"/>
          <ac:spMkLst>
            <pc:docMk/>
            <pc:sldMk cId="2209247221" sldId="266"/>
            <ac:spMk id="3" creationId="{7D6C95B4-3389-2FF0-999F-AE2D89B5606C}"/>
          </ac:spMkLst>
        </pc:spChg>
        <pc:picChg chg="del">
          <ac:chgData name="Wanyi Lai" userId="b9141c39d24f4df0" providerId="LiveId" clId="{F80E8381-B0E1-4D43-9DFC-00824DB073A9}" dt="2023-11-16T21:44:47.260" v="9" actId="478"/>
          <ac:picMkLst>
            <pc:docMk/>
            <pc:sldMk cId="2209247221" sldId="266"/>
            <ac:picMk id="5" creationId="{7AB44955-A141-2D0A-FC8A-1CB862318131}"/>
          </ac:picMkLst>
        </pc:picChg>
      </pc:sldChg>
      <pc:sldChg chg="modSp mod">
        <pc:chgData name="Wanyi Lai" userId="b9141c39d24f4df0" providerId="LiveId" clId="{F80E8381-B0E1-4D43-9DFC-00824DB073A9}" dt="2023-11-08T17:42:46.640" v="4" actId="14100"/>
        <pc:sldMkLst>
          <pc:docMk/>
          <pc:sldMk cId="798176308" sldId="276"/>
        </pc:sldMkLst>
        <pc:spChg chg="mod">
          <ac:chgData name="Wanyi Lai" userId="b9141c39d24f4df0" providerId="LiveId" clId="{F80E8381-B0E1-4D43-9DFC-00824DB073A9}" dt="2023-11-08T17:42:46.640" v="4" actId="14100"/>
          <ac:spMkLst>
            <pc:docMk/>
            <pc:sldMk cId="798176308" sldId="276"/>
            <ac:spMk id="3" creationId="{46FE8A94-DA0E-1C3C-947A-2188DF212D85}"/>
          </ac:spMkLst>
        </pc:spChg>
      </pc:sldChg>
      <pc:sldChg chg="add">
        <pc:chgData name="Wanyi Lai" userId="b9141c39d24f4df0" providerId="LiveId" clId="{F80E8381-B0E1-4D43-9DFC-00824DB073A9}" dt="2023-11-16T21:43:37.675" v="7"/>
        <pc:sldMkLst>
          <pc:docMk/>
          <pc:sldMk cId="422555662" sldId="279"/>
        </pc:sldMkLst>
      </pc:sldChg>
      <pc:sldChg chg="modSp del mod">
        <pc:chgData name="Wanyi Lai" userId="b9141c39d24f4df0" providerId="LiveId" clId="{F80E8381-B0E1-4D43-9DFC-00824DB073A9}" dt="2023-11-16T21:43:34.312" v="6" actId="2696"/>
        <pc:sldMkLst>
          <pc:docMk/>
          <pc:sldMk cId="1594096132" sldId="279"/>
        </pc:sldMkLst>
        <pc:spChg chg="mod">
          <ac:chgData name="Wanyi Lai" userId="b9141c39d24f4df0" providerId="LiveId" clId="{F80E8381-B0E1-4D43-9DFC-00824DB073A9}" dt="2023-11-08T17:31:26.124" v="2" actId="14100"/>
          <ac:spMkLst>
            <pc:docMk/>
            <pc:sldMk cId="1594096132" sldId="279"/>
            <ac:spMk id="3" creationId="{C4FBD595-4972-4E4A-E912-32C59E523CB3}"/>
          </ac:spMkLst>
        </pc:spChg>
      </pc:sldChg>
      <pc:sldChg chg="add">
        <pc:chgData name="Wanyi Lai" userId="b9141c39d24f4df0" providerId="LiveId" clId="{F80E8381-B0E1-4D43-9DFC-00824DB073A9}" dt="2023-11-16T21:43:37.675" v="7"/>
        <pc:sldMkLst>
          <pc:docMk/>
          <pc:sldMk cId="2795902855" sldId="280"/>
        </pc:sldMkLst>
      </pc:sldChg>
      <pc:sldChg chg="del">
        <pc:chgData name="Wanyi Lai" userId="b9141c39d24f4df0" providerId="LiveId" clId="{F80E8381-B0E1-4D43-9DFC-00824DB073A9}" dt="2023-11-16T21:43:34.312" v="6" actId="2696"/>
        <pc:sldMkLst>
          <pc:docMk/>
          <pc:sldMk cId="3552089549" sldId="280"/>
        </pc:sldMkLst>
      </pc:sldChg>
      <pc:sldChg chg="add">
        <pc:chgData name="Wanyi Lai" userId="b9141c39d24f4df0" providerId="LiveId" clId="{F80E8381-B0E1-4D43-9DFC-00824DB073A9}" dt="2023-11-16T21:43:37.675" v="7"/>
        <pc:sldMkLst>
          <pc:docMk/>
          <pc:sldMk cId="1276998277" sldId="281"/>
        </pc:sldMkLst>
      </pc:sldChg>
      <pc:sldChg chg="modSp del mod">
        <pc:chgData name="Wanyi Lai" userId="b9141c39d24f4df0" providerId="LiveId" clId="{F80E8381-B0E1-4D43-9DFC-00824DB073A9}" dt="2023-11-16T21:43:34.312" v="6" actId="2696"/>
        <pc:sldMkLst>
          <pc:docMk/>
          <pc:sldMk cId="3223990183" sldId="281"/>
        </pc:sldMkLst>
        <pc:spChg chg="mod">
          <ac:chgData name="Wanyi Lai" userId="b9141c39d24f4df0" providerId="LiveId" clId="{F80E8381-B0E1-4D43-9DFC-00824DB073A9}" dt="2023-11-08T17:32:23.648" v="3" actId="14100"/>
          <ac:spMkLst>
            <pc:docMk/>
            <pc:sldMk cId="3223990183" sldId="281"/>
            <ac:spMk id="3" creationId="{C4FBD595-4972-4E4A-E912-32C59E523CB3}"/>
          </ac:spMkLst>
        </pc:spChg>
      </pc:sldChg>
      <pc:sldChg chg="add">
        <pc:chgData name="Wanyi Lai" userId="b9141c39d24f4df0" providerId="LiveId" clId="{F80E8381-B0E1-4D43-9DFC-00824DB073A9}" dt="2023-11-16T21:43:37.675" v="7"/>
        <pc:sldMkLst>
          <pc:docMk/>
          <pc:sldMk cId="2533940731" sldId="282"/>
        </pc:sldMkLst>
      </pc:sldChg>
      <pc:sldChg chg="del">
        <pc:chgData name="Wanyi Lai" userId="b9141c39d24f4df0" providerId="LiveId" clId="{F80E8381-B0E1-4D43-9DFC-00824DB073A9}" dt="2023-11-16T21:43:34.312" v="6" actId="2696"/>
        <pc:sldMkLst>
          <pc:docMk/>
          <pc:sldMk cId="3197872991" sldId="282"/>
        </pc:sldMkLst>
      </pc:sldChg>
      <pc:sldChg chg="modSp mod">
        <pc:chgData name="Wanyi Lai" userId="b9141c39d24f4df0" providerId="LiveId" clId="{F80E8381-B0E1-4D43-9DFC-00824DB073A9}" dt="2023-11-08T17:28:44.813" v="0" actId="14100"/>
        <pc:sldMkLst>
          <pc:docMk/>
          <pc:sldMk cId="2129913362" sldId="283"/>
        </pc:sldMkLst>
        <pc:spChg chg="mod">
          <ac:chgData name="Wanyi Lai" userId="b9141c39d24f4df0" providerId="LiveId" clId="{F80E8381-B0E1-4D43-9DFC-00824DB073A9}" dt="2023-11-08T17:28:44.813" v="0" actId="14100"/>
          <ac:spMkLst>
            <pc:docMk/>
            <pc:sldMk cId="2129913362" sldId="283"/>
            <ac:spMk id="3" creationId="{E994363C-B4B2-FEB3-882A-7F024AED8822}"/>
          </ac:spMkLst>
        </pc:spChg>
      </pc:sldChg>
      <pc:sldChg chg="modSp mod">
        <pc:chgData name="Wanyi Lai" userId="b9141c39d24f4df0" providerId="LiveId" clId="{F80E8381-B0E1-4D43-9DFC-00824DB073A9}" dt="2023-11-08T17:29:39.795" v="1" actId="14100"/>
        <pc:sldMkLst>
          <pc:docMk/>
          <pc:sldMk cId="3408227622" sldId="286"/>
        </pc:sldMkLst>
        <pc:spChg chg="mod">
          <ac:chgData name="Wanyi Lai" userId="b9141c39d24f4df0" providerId="LiveId" clId="{F80E8381-B0E1-4D43-9DFC-00824DB073A9}" dt="2023-11-08T17:29:39.795" v="1" actId="14100"/>
          <ac:spMkLst>
            <pc:docMk/>
            <pc:sldMk cId="3408227622" sldId="286"/>
            <ac:spMk id="3" creationId="{BFEFD834-D2DC-6164-2362-405033E501B8}"/>
          </ac:spMkLst>
        </pc:spChg>
      </pc:sldChg>
      <pc:sldChg chg="modSp del mod">
        <pc:chgData name="Wanyi Lai" userId="b9141c39d24f4df0" providerId="LiveId" clId="{F80E8381-B0E1-4D43-9DFC-00824DB073A9}" dt="2023-11-16T21:45:06.300" v="18" actId="47"/>
        <pc:sldMkLst>
          <pc:docMk/>
          <pc:sldMk cId="1511658364" sldId="289"/>
        </pc:sldMkLst>
        <pc:spChg chg="mod">
          <ac:chgData name="Wanyi Lai" userId="b9141c39d24f4df0" providerId="LiveId" clId="{F80E8381-B0E1-4D43-9DFC-00824DB073A9}" dt="2023-11-16T21:44:54.886" v="11" actId="21"/>
          <ac:spMkLst>
            <pc:docMk/>
            <pc:sldMk cId="1511658364" sldId="289"/>
            <ac:spMk id="3" creationId="{6DBEB719-C991-43E2-4970-22010D41411E}"/>
          </ac:spMkLst>
        </pc:spChg>
      </pc:sldChg>
      <pc:sldChg chg="modSp mod">
        <pc:chgData name="Wanyi Lai" userId="b9141c39d24f4df0" providerId="LiveId" clId="{F80E8381-B0E1-4D43-9DFC-00824DB073A9}" dt="2023-11-16T22:01:29.785" v="155" actId="20577"/>
        <pc:sldMkLst>
          <pc:docMk/>
          <pc:sldMk cId="711189400" sldId="291"/>
        </pc:sldMkLst>
        <pc:spChg chg="mod">
          <ac:chgData name="Wanyi Lai" userId="b9141c39d24f4df0" providerId="LiveId" clId="{F80E8381-B0E1-4D43-9DFC-00824DB073A9}" dt="2023-11-16T22:01:29.785" v="155" actId="20577"/>
          <ac:spMkLst>
            <pc:docMk/>
            <pc:sldMk cId="711189400" sldId="291"/>
            <ac:spMk id="3" creationId="{3494DE5E-9CE7-B6AE-046E-95B139793AD9}"/>
          </ac:spMkLst>
        </pc:spChg>
      </pc:sldChg>
      <pc:sldChg chg="modSp mod">
        <pc:chgData name="Wanyi Lai" userId="b9141c39d24f4df0" providerId="LiveId" clId="{F80E8381-B0E1-4D43-9DFC-00824DB073A9}" dt="2023-11-16T22:33:07.807" v="199" actId="2711"/>
        <pc:sldMkLst>
          <pc:docMk/>
          <pc:sldMk cId="2151431813" sldId="292"/>
        </pc:sldMkLst>
        <pc:spChg chg="mod">
          <ac:chgData name="Wanyi Lai" userId="b9141c39d24f4df0" providerId="LiveId" clId="{F80E8381-B0E1-4D43-9DFC-00824DB073A9}" dt="2023-11-16T22:33:07.807" v="199" actId="2711"/>
          <ac:spMkLst>
            <pc:docMk/>
            <pc:sldMk cId="2151431813" sldId="292"/>
            <ac:spMk id="3" creationId="{35518C18-EEC4-8C71-09C2-986015EF7C8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476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0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13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6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23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6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88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557FD24-4297-4A4D-96FD-187DEE580B9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76C8DA7-DAE6-A647-AC01-04B437AEFA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22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ocialintelligence.labinthewild.org/mit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q1dgn_C0AU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771A-5FD9-079C-093F-6C3CDCB2D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Emotions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7F6DD-196C-472E-6E37-EC736D70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B22B-F5A6-F928-CDD0-80646B0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Physiological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4F45E-2044-0865-9478-7B5D716FC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545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Emotions associated with changes in heart rate, blood pressure, breathing,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automatically, sometimes too small to detect.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Observing angry faces activates amygdala.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emotions linked to right hemisphere, positive emotions to the left hemisphere. </a:t>
            </a:r>
          </a:p>
          <a:p>
            <a:r>
              <a:rPr lang="en-US" dirty="0"/>
              <a:t>Polygraph: used to measure subtle variations in breathing, muscle tension, heart rate,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than chance, but high error rate. Unreliable.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Validity</a:t>
            </a:r>
          </a:p>
        </p:txBody>
      </p:sp>
    </p:spTree>
    <p:extLst>
      <p:ext uri="{BB962C8B-B14F-4D97-AF65-F5344CB8AC3E}">
        <p14:creationId xmlns:p14="http://schemas.microsoft.com/office/powerpoint/2010/main" val="38169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A912-CCE6-0368-368E-4E181A7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Non-Verbal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D744-D663-E138-C007-9AE5E6AC5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02873"/>
            <a:ext cx="4754880" cy="479367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Facial expressions, voice intonation, physical distance, eye contact, silence.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rule-bound, open to interpretation.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automatic, unconscious.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Unconscious actions perceived as more genuine than deliberate 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verbals</a:t>
            </a:r>
            <a:r>
              <a:rPr lang="en-US" dirty="0"/>
              <a:t> such as posture and eye contact give important clues about emotions.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67898-B4F6-55A6-91A5-76C86BD4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97" y="4878973"/>
            <a:ext cx="3703534" cy="1838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4677F-3FDC-6386-A016-DFABF703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070" y="2338994"/>
            <a:ext cx="2717940" cy="22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0852-4C8D-9A17-E6C7-33639F2D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F0A6-507B-A768-367F-3F8509A9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41220"/>
            <a:ext cx="5023880" cy="4823460"/>
          </a:xfrm>
        </p:spPr>
        <p:txBody>
          <a:bodyPr>
            <a:normAutofit/>
          </a:bodyPr>
          <a:lstStyle/>
          <a:p>
            <a:r>
              <a:rPr lang="en-US" dirty="0"/>
              <a:t>Facial expressions to convey emotions are innate and generally universal.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Duchenne smile: product of genuine positive emotion, includes activation of muscles around eyes.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babies can recognize real vs. fake smiles.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Infants display emotions via facial expressions.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F735F-7677-D451-AACD-4AC75082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120" y="2875371"/>
            <a:ext cx="3447108" cy="23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380939-728D-B5D6-95E3-5BF01817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84" y="462150"/>
            <a:ext cx="9846232" cy="5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2828-E538-5890-EDAC-66C80196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A2FF-ED92-8A6A-8AA0-103508203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416" y="2312276"/>
            <a:ext cx="2872692" cy="42311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Six emotions that are recognized across cultures.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Isolated tribes recognize happiness but difficulty with the rest (suggests cultural influence).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DCB6E-C148-BC36-4A23-FA2F0C19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650603"/>
            <a:ext cx="5992327" cy="36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649F-26AE-1F83-2F9A-787A421E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779B3F-64BB-E1E8-A8D1-1BED61EFB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811" y="4865565"/>
            <a:ext cx="4160520" cy="17996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74650-390F-4F69-D9A2-ABB8C0D5D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828" y="4865565"/>
            <a:ext cx="4160520" cy="17996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Disgust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ABAA-5BBA-57E9-FA4B-3980AD39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6" y="2285601"/>
            <a:ext cx="7772400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E45-16EA-31E5-9685-DFD8BC93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363C-B4B2-FEB3-882A-7F024AED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458" y="2162629"/>
            <a:ext cx="4315822" cy="48096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emotion linked with a characteristic set of muscular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Happiness from the mouth, easiest to identify.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Anger and fear mostly in eyes.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Disgust in nose and eyes.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Evolutionarily advantageous.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Thought to be universal, but display rules differ.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https://writersforensicsblog.files.wordpress.com/2013/08/ekman_facial_expressions.jpg">
            <a:extLst>
              <a:ext uri="{FF2B5EF4-FFF2-40B4-BE49-F238E27FC236}">
                <a16:creationId xmlns:a16="http://schemas.microsoft.com/office/drawing/2014/main" id="{59833013-EF0A-BE71-3FF2-B66750BE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2312276"/>
            <a:ext cx="5148217" cy="42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6426-1C1E-17FC-F446-E491F8A1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AF82-C79A-E337-77F4-02FA15F52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44188"/>
            <a:ext cx="8770571" cy="4561937"/>
          </a:xfrm>
        </p:spPr>
        <p:txBody>
          <a:bodyPr>
            <a:normAutofit/>
          </a:bodyPr>
          <a:lstStyle/>
          <a:p>
            <a:r>
              <a:rPr lang="en-US" dirty="0"/>
              <a:t>Judging emotions with eyes alone:</a:t>
            </a:r>
            <a:r>
              <a:rPr lang="en-US" dirty="0">
                <a:hlinkClick r:id="rId2"/>
              </a:rPr>
              <a:t> </a:t>
            </a:r>
          </a:p>
          <a:p>
            <a:r>
              <a:rPr lang="en-US" dirty="0">
                <a:hlinkClick r:id="rId2"/>
              </a:rPr>
              <a:t>http://socialintelligence.labinthewild.org/mite/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Introverts better at reading others’ emotions.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Extroverts easier to read.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without non-verbal cues can be difficult.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verbals</a:t>
            </a:r>
            <a:r>
              <a:rPr lang="en-US" dirty="0"/>
              <a:t> used for communication in a social context.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F194-1416-36FC-ABF9-91199138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8C18-EEC4-8C71-09C2-986015EF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120113"/>
            <a:ext cx="8770570" cy="3105029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measure because there might not be a correct answer.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might be a clearly wrong answer, but several correct 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would be an “expert” to determine scoring?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reliability.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Scores tend to correlate with overall intelligence, conscientiousness, and other personality traits.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better measurement.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ABA1D-0551-0B24-5C6A-9BFC8261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903" y="5020762"/>
            <a:ext cx="4978355" cy="174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BE5F-3B8E-CFC9-D634-780E8D9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Regulation &amp;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C054E-4A94-6982-0C5E-01ED64758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545724"/>
          </a:xfrm>
        </p:spPr>
        <p:txBody>
          <a:bodyPr>
            <a:normAutofit lnSpcReduction="10000"/>
          </a:bodyPr>
          <a:lstStyle/>
          <a:p>
            <a:r>
              <a:rPr lang="en-US"/>
              <a:t>Emotional regulation: the ability to manage the type, intensity, length, and expression of one’s emotions. </a:t>
            </a:r>
          </a:p>
          <a:p>
            <a:endParaRPr lang="en-US"/>
          </a:p>
          <a:p>
            <a:r>
              <a:rPr lang="en-US"/>
              <a:t>Display rules: norms requiring individuals to display certain emotions and withhold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Different cultures and workplaces have different display rules. </a:t>
            </a:r>
          </a:p>
          <a:p>
            <a:endParaRPr lang="en-US"/>
          </a:p>
          <a:p>
            <a:r>
              <a:rPr lang="en-US"/>
              <a:t>Emotional labor: the effort, planning, and control needed to express culturally or organizationally desired emotions during interpersonal transactions.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AD90-75D2-EEC1-7809-54A7C63F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3D43F-828A-5655-7720-CE089B398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094808"/>
            <a:ext cx="8770571" cy="4937760"/>
          </a:xfrm>
        </p:spPr>
        <p:txBody>
          <a:bodyPr>
            <a:normAutofit/>
          </a:bodyPr>
          <a:lstStyle/>
          <a:p>
            <a:r>
              <a:rPr lang="en-US"/>
              <a:t>Emotions: a subjective feeling that is directed toward some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Adaptive.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Directed towards other objects, people, or events.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Self-conscious emotions: directed towards one’s self or one’s own behaviors.</a:t>
            </a:r>
          </a:p>
          <a:p>
            <a:r>
              <a:rPr lang="en-US"/>
              <a:t>Affect: any experience of feeling or emotion, often described in terms of positive or negative affect.</a:t>
            </a:r>
          </a:p>
          <a:p>
            <a:r>
              <a:rPr lang="en-US"/>
              <a:t>Mood: any short-lived emotional state. </a:t>
            </a:r>
          </a:p>
        </p:txBody>
      </p:sp>
    </p:spTree>
    <p:extLst>
      <p:ext uri="{BB962C8B-B14F-4D97-AF65-F5344CB8AC3E}">
        <p14:creationId xmlns:p14="http://schemas.microsoft.com/office/powerpoint/2010/main" val="3486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4972-D5B2-BA8F-175A-D77E88F7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Emotional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FD834-D2DC-6164-2362-405033E5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161307"/>
            <a:ext cx="9149542" cy="4696693"/>
          </a:xfrm>
        </p:spPr>
        <p:txBody>
          <a:bodyPr>
            <a:normAutofit/>
          </a:bodyPr>
          <a:lstStyle/>
          <a:p>
            <a:r>
              <a:rPr lang="en-US" dirty="0"/>
              <a:t>Surface acting: modifying behavior to be consistent with required emotions but continue to hold different internal feelings. </a:t>
            </a:r>
          </a:p>
          <a:p>
            <a:r>
              <a:rPr lang="en-US" dirty="0"/>
              <a:t>Deep acting: changing true emotions to match the required emotions. </a:t>
            </a:r>
          </a:p>
          <a:p>
            <a:r>
              <a:rPr lang="en-US" dirty="0"/>
              <a:t>Emotional dissonance: conflict between a person’s required and true emotions.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larger the gap between required and true emotions, the more stress, burnout, and psychological separation from 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suppress automatic behaviors and display contradicting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acting as a way to lessen emotional labor. </a:t>
            </a:r>
          </a:p>
        </p:txBody>
      </p:sp>
    </p:spTree>
    <p:extLst>
      <p:ext uri="{BB962C8B-B14F-4D97-AF65-F5344CB8AC3E}">
        <p14:creationId xmlns:p14="http://schemas.microsoft.com/office/powerpoint/2010/main" val="34082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D721-3BC7-F55A-ABCD-77EA343D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of Emotion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BDB98-8222-0B27-5AC4-99BF7634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621" y="2312275"/>
            <a:ext cx="3215190" cy="4356465"/>
          </a:xfrm>
        </p:spPr>
        <p:txBody>
          <a:bodyPr/>
          <a:lstStyle/>
          <a:p>
            <a:r>
              <a:rPr lang="en-US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Positive/ Negative</a:t>
            </a:r>
          </a:p>
          <a:p>
            <a:r>
              <a:rPr lang="en-US" dirty="0"/>
              <a:t>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Extent to which the emotion produces alertness and motivation to act.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E693-9A5B-92AF-81C4-20C0C11A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282626"/>
            <a:ext cx="5313947" cy="43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84DB-5D0F-BCB3-CFE0-EB4257B5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95B4-3389-2FF0-999F-AE2D89B5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143593"/>
            <a:ext cx="9019950" cy="4856813"/>
          </a:xfrm>
        </p:spPr>
        <p:txBody>
          <a:bodyPr>
            <a:normAutofit fontScale="92500"/>
          </a:bodyPr>
          <a:lstStyle/>
          <a:p>
            <a:r>
              <a:rPr lang="en-US" dirty="0"/>
              <a:t>Catharsis: emotional release, the hypothesis that “releasing” aggressive energy relieves aggressive urges. </a:t>
            </a:r>
          </a:p>
          <a:p>
            <a:r>
              <a:rPr lang="en-US" dirty="0"/>
              <a:t>Rumination: repetitive thinking or dwelling on negative feelings.</a:t>
            </a:r>
          </a:p>
          <a:p>
            <a:r>
              <a:rPr lang="en-US" dirty="0"/>
              <a:t>Anger management strategies: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Wait: bring down level of physiological arousal.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Redirect energy on different activities. </a:t>
            </a:r>
          </a:p>
          <a:p>
            <a:r>
              <a:rPr lang="en-US" dirty="0"/>
              <a:t>Controlled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Constructive anger: constructive discussion of one’s feelings, action that can improve the situation.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Destructive anger: doesn’t solve the deeper issue (e.g. revenge, fighting).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451F-1415-C924-C897-D468AC95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8A94-DA0E-1C3C-947A-2188DF21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30506"/>
            <a:ext cx="9828415" cy="4742313"/>
          </a:xfrm>
        </p:spPr>
        <p:txBody>
          <a:bodyPr>
            <a:normAutofit/>
          </a:bodyPr>
          <a:lstStyle/>
          <a:p>
            <a:r>
              <a:rPr lang="en-US" dirty="0"/>
              <a:t>Feel good, do good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Tendency to be helpful when already in a good mood. </a:t>
            </a:r>
          </a:p>
          <a:p>
            <a:r>
              <a:rPr lang="en-US" dirty="0"/>
              <a:t>Does money buy happiness?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resources to meet basic needs.</a:t>
            </a:r>
          </a:p>
          <a:p>
            <a:r>
              <a:rPr lang="en-US" dirty="0"/>
              <a:t>Positivity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Tendency for people to remember more positive than negative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with age. </a:t>
            </a:r>
          </a:p>
        </p:txBody>
      </p:sp>
    </p:spTree>
    <p:extLst>
      <p:ext uri="{BB962C8B-B14F-4D97-AF65-F5344CB8AC3E}">
        <p14:creationId xmlns:p14="http://schemas.microsoft.com/office/powerpoint/2010/main" val="7981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8603-4CB3-9D2B-2763-6EFA9C7D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0F120-E492-7B7E-A6CB-525EA9BE7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201034"/>
            <a:ext cx="8770571" cy="4656966"/>
          </a:xfrm>
        </p:spPr>
        <p:txBody>
          <a:bodyPr>
            <a:normAutofit/>
          </a:bodyPr>
          <a:lstStyle/>
          <a:p>
            <a:r>
              <a:rPr lang="en-US" dirty="0"/>
              <a:t>Affective forecasting: ability to predict our own and others’ happiness. </a:t>
            </a:r>
          </a:p>
          <a:p>
            <a:r>
              <a:rPr lang="en-US" dirty="0"/>
              <a:t>Durability bias: belief that our good and bad moods will last longer than they do. </a:t>
            </a:r>
          </a:p>
          <a:p>
            <a:r>
              <a:rPr lang="en-US" dirty="0"/>
              <a:t>Hedonic adaptation: tendency for our moods to adapt to our external circumstances.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have a natural, stable baseline.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 can cause a surge of either positive or negative affect.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adapt to this new level and come to consider it normal. </a:t>
            </a:r>
          </a:p>
          <a:p>
            <a:r>
              <a:rPr lang="en-US" dirty="0">
                <a:hlinkClick r:id="rId2"/>
              </a:rPr>
              <a:t>https://www.youtube.com/watch?v=4q1dgn_C0AU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4C5D-F7E9-9AFA-DFD8-69B6D4EE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Us Happy?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3E57-59CF-61AB-215B-EA8ED8408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240" y="2160573"/>
            <a:ext cx="4160520" cy="46974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Belonging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Shared experiences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Community</a:t>
            </a:r>
          </a:p>
          <a:p>
            <a:r>
              <a:rPr lang="en-US" dirty="0"/>
              <a:t>Focusing on the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Positivity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Writing about gratitude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Acts of kindness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7802F-7E57-4244-2E6D-7F30F436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0290" y="2160573"/>
            <a:ext cx="4160520" cy="46974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Acting happy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James-Lange Theory</a:t>
            </a:r>
          </a:p>
          <a:p>
            <a:r>
              <a:rPr lang="en-US" dirty="0"/>
              <a:t>Growth/ self-actualization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and leisure that is fulfilling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self</a:t>
            </a:r>
          </a:p>
          <a:p>
            <a:r>
              <a:rPr lang="en-US" dirty="0"/>
              <a:t>Physical well-being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Spending time in nature</a:t>
            </a:r>
          </a:p>
        </p:txBody>
      </p:sp>
    </p:spTree>
    <p:extLst>
      <p:ext uri="{BB962C8B-B14F-4D97-AF65-F5344CB8AC3E}">
        <p14:creationId xmlns:p14="http://schemas.microsoft.com/office/powerpoint/2010/main" val="11055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971D-0C81-5642-7835-CB28785A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DE5E-9CE7-B6AE-046E-95B13979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5"/>
            <a:ext cx="8770571" cy="4254779"/>
          </a:xfrm>
        </p:spPr>
        <p:txBody>
          <a:bodyPr>
            <a:normAutofit/>
          </a:bodyPr>
          <a:lstStyle/>
          <a:p>
            <a:r>
              <a:rPr lang="en-US" dirty="0"/>
              <a:t>Components of emotions: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Cognitive: awareness of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Physiological: bodily arousal.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Behavioral: expressive behaviors.</a:t>
            </a:r>
          </a:p>
          <a:p>
            <a:endParaRPr lang="en-US" dirty="0"/>
          </a:p>
          <a:p>
            <a:r>
              <a:rPr lang="en-US" dirty="0"/>
              <a:t>Which order?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Cognition (conscious awareness), then feeling.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response, then feeling and conscious awareness.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164C-4C84-099B-C259-014E10D8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James-Lange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45E3-C9B3-A9CB-9821-178E744D0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39" y="2133600"/>
            <a:ext cx="8770571" cy="4637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physical response comes first, then the emotion.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experience emotion, you must first perceive your body’s arousal.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Physiological events (e.g. muscle tension, heart rate) create emotional reactions.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Facial feedback effect: our facial expressions feed our emotions.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702C0-8347-73F3-8A9A-CBDDE048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451" y="4970755"/>
            <a:ext cx="4191609" cy="170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E3D9-31D7-B4AE-FBC1-C2EA8E8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James-Lange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87FC3-2F64-EADD-0A8A-24AD40C3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your eyebrows toward your cheeks. Sigh. Close your mouth and push your lower lip slightly upward. Sigh again. </a:t>
            </a:r>
          </a:p>
          <a:p>
            <a:r>
              <a:rPr lang="en-US" dirty="0"/>
              <a:t>Sit back in your chair and draw your feet under the chair. Be sure you feel no tension in your legs or feet. Sigh again.</a:t>
            </a:r>
          </a:p>
          <a:p>
            <a:r>
              <a:rPr lang="en-US" dirty="0"/>
              <a:t>Fold your hands in your lap, cupping one in the other. Drop your head, letting your rib cage fall, letting most of your body go limp, except for a little tension in the back of your neck and across your shoulder blades. Sigh again.  </a:t>
            </a:r>
          </a:p>
        </p:txBody>
      </p:sp>
    </p:spTree>
    <p:extLst>
      <p:ext uri="{BB962C8B-B14F-4D97-AF65-F5344CB8AC3E}">
        <p14:creationId xmlns:p14="http://schemas.microsoft.com/office/powerpoint/2010/main" val="10026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DD80-BD28-2EFE-7464-39A200C4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Canon-Bard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39E0E-3674-4539-F522-30AC43AB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Emotions and physiological arousal occur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Experienced emotion and physiological response are separate, one does not cause the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Physiological responses not distinct enough to evoke different emotions. </a:t>
            </a:r>
          </a:p>
        </p:txBody>
      </p:sp>
    </p:spTree>
    <p:extLst>
      <p:ext uri="{BB962C8B-B14F-4D97-AF65-F5344CB8AC3E}">
        <p14:creationId xmlns:p14="http://schemas.microsoft.com/office/powerpoint/2010/main" val="165340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10DC-7A1B-3742-9DDC-5C539414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Two-Factor Theory (Schachter-Singer)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B455-FB9F-CAF8-1C90-A62EE255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545724"/>
          </a:xfrm>
        </p:spPr>
        <p:txBody>
          <a:bodyPr>
            <a:normAutofit/>
          </a:bodyPr>
          <a:lstStyle/>
          <a:p>
            <a:r>
              <a:rPr lang="en-US" dirty="0"/>
              <a:t>Emotions have two components: physiological arousal and a cognitive label.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Encounter an emotion provoking event.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Experience a state of undifferentiated arousal.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Seek to explain the source of this autonomic arousal.  </a:t>
            </a:r>
          </a:p>
          <a:p>
            <a:r>
              <a:rPr lang="en-US" dirty="0"/>
              <a:t>4. Label the emotion. </a:t>
            </a:r>
          </a:p>
          <a:p>
            <a:r>
              <a:rPr lang="en-US" dirty="0"/>
              <a:t>The emotional experience is produced by physical arousal paired with interpretation of the situation (cognition).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Labeling process can often be automatic and unconscious. </a:t>
            </a:r>
          </a:p>
        </p:txBody>
      </p:sp>
    </p:spTree>
    <p:extLst>
      <p:ext uri="{BB962C8B-B14F-4D97-AF65-F5344CB8AC3E}">
        <p14:creationId xmlns:p14="http://schemas.microsoft.com/office/powerpoint/2010/main" val="19003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DCB2-0AD3-F942-A8F5-B03310D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Two-Factor Theory (Schachter-Singer)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38BE-6A74-9160-0292-BAD28CEE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945" y="2152619"/>
            <a:ext cx="4354180" cy="4545724"/>
          </a:xfrm>
        </p:spPr>
        <p:txBody>
          <a:bodyPr>
            <a:normAutofit/>
          </a:bodyPr>
          <a:lstStyle/>
          <a:p>
            <a:r>
              <a:rPr lang="en-US" dirty="0"/>
              <a:t>Appraisal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Conscious and unconscious processes can evoke emotion.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emotions do not require conscious processing (e.g. likes, dislikes, fears).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emotions are influenced by our memories, expectations, and interpretations.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59F1D-3C12-6857-2A2E-F75C6634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529344"/>
            <a:ext cx="4354180" cy="28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0AE896-19CD-CC04-217F-F0CFF48A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804" y="235237"/>
            <a:ext cx="8390396" cy="63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lines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" id="{BB681411-12E0-244B-82F1-F7E2107878B7}" vid="{9B583425-D83A-C443-9C32-AA84799BD58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Sketchlines</Template>
  <TotalTime>2696</TotalTime>
  <Words>1200</Words>
  <Application>Microsoft Office PowerPoint</Application>
  <PresentationFormat>Widescreen</PresentationFormat>
  <Paragraphs>165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Corbel</vt:lpstr>
      <vt:lpstr>Meiryo</vt:lpstr>
      <vt:lpstr>Sketchlines</vt:lpstr>
      <vt:lpstr>Emotions</vt:lpstr>
      <vt:lpstr>Emotions</vt:lpstr>
      <vt:lpstr>Emotions</vt:lpstr>
      <vt:lpstr>James-Lange Theory</vt:lpstr>
      <vt:lpstr>James-Lange Theory</vt:lpstr>
      <vt:lpstr>Canon-Bard Theory</vt:lpstr>
      <vt:lpstr>Two-Factor Theory (Schachter-Singer)</vt:lpstr>
      <vt:lpstr>Two-Factor Theory (Schachter-Singer)</vt:lpstr>
      <vt:lpstr>PowerPoint Presentation</vt:lpstr>
      <vt:lpstr>Physiological Reactions</vt:lpstr>
      <vt:lpstr>Non-Verbal Communication</vt:lpstr>
      <vt:lpstr>Facial Expressions</vt:lpstr>
      <vt:lpstr>PowerPoint Presentation</vt:lpstr>
      <vt:lpstr>Facial Expressions</vt:lpstr>
      <vt:lpstr>Facial Expressions</vt:lpstr>
      <vt:lpstr>Facial Expressions</vt:lpstr>
      <vt:lpstr>Facial Expressions</vt:lpstr>
      <vt:lpstr>Emotional Intelligence</vt:lpstr>
      <vt:lpstr>Emotional Regulation &amp; Labor</vt:lpstr>
      <vt:lpstr>Emotional Labor</vt:lpstr>
      <vt:lpstr>Dimensions of Emotion</vt:lpstr>
      <vt:lpstr>Anger</vt:lpstr>
      <vt:lpstr>Happiness</vt:lpstr>
      <vt:lpstr>Happiness</vt:lpstr>
      <vt:lpstr>What Makes Us Happy?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Emotions</dc:title>
  <dc:creator>Wanyi Lai</dc:creator>
  <cp:lastModifiedBy>Wanyi Lai</cp:lastModifiedBy>
  <cp:revision>9</cp:revision>
  <dcterms:created xsi:type="dcterms:W3CDTF">2023-03-15T22:08:07Z</dcterms:created>
  <dcterms:modified xsi:type="dcterms:W3CDTF">2024-06-25T20:01:04Z</dcterms:modified>
</cp:coreProperties>
</file>